
<file path=[Content_Types].xml><?xml version="1.0" encoding="utf-8"?>
<Types xmlns="http://schemas.openxmlformats.org/package/2006/content-types">
  <Default Extension="png" ContentType="image/png"/>
  <Default Extension="emf" ContentType="image/x-emf"/>
  <Default Extension="jpeg" ContentType="image/jpeg"/>
  <Default Extension="m4a" ContentType="audio/mp4"/>
  <Default Extension="rels" ContentType="application/vnd.openxmlformats-package.relationships+xml"/>
  <Default Extension="docx" ContentType="application/vnd.openxmlformats-officedocument.wordprocessingml.document"/>
  <Default Extension="xml" ContentType="application/xml"/>
  <Default Extension="gif" ContentType="image/gif"/>
  <Default Extension="jpg" ContentType="image/jpeg"/>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slideLayouts/slideLayout4.xml" ContentType="application/vnd.openxmlformats-officedocument.presentationml.slideLayout+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Masters/notesMaster1.xml" ContentType="application/vnd.openxmlformats-officedocument.presentationml.notesMaster+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presProps.xml" ContentType="application/vnd.openxmlformats-officedocument.presentationml.presProps+xml"/>
  <Override PartName="/ppt/viewProps.xml" ContentType="application/vnd.openxmlformats-officedocument.presentationml.viewProps+xml"/>
  <Override PartName="/ppt/tableStyles.xml" ContentType="application/vnd.openxmlformats-officedocument.presentationml.tableStyles+xml"/>
  <Override PartName="/ppt/tags/tag1.xml" ContentType="application/vnd.openxmlformats-officedocument.presentationml.tags+xml"/>
  <Override PartName="/ppt/tags/tag2.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Override PartName="/ppt/tags/tag3.xml" ContentType="application/vnd.openxmlformats-officedocument.presentationml.tags+xml"/>
  <Override PartName="/ppt/revisionInfo.xml" ContentType="application/vnd.ms-powerpoint.revisioninfo+xml"/>
  <Override PartName="/customXml/itemProps3.xml" ContentType="application/vnd.openxmlformats-officedocument.customXmlProperties+xml"/>
  <Override PartName="/customXml/itemProps2.xml" ContentType="application/vnd.openxmlformats-officedocument.customXmlProperties+xml"/>
  <Override PartName="/customXml/itemProps1.xml" ContentType="application/vnd.openxmlformats-officedocument.customXmlProperties+xml"/>
  <Override PartName="/customXml/itemProps4.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1" r:id="rId2"/>
  </p:sldMasterIdLst>
  <p:notesMasterIdLst>
    <p:notesMasterId r:id="rId42"/>
  </p:notesMasterIdLst>
  <p:sldIdLst>
    <p:sldId id="340" r:id="rId3"/>
    <p:sldId id="266" r:id="rId4"/>
    <p:sldId id="267" r:id="rId5"/>
    <p:sldId id="294" r:id="rId6"/>
    <p:sldId id="296" r:id="rId7"/>
    <p:sldId id="297" r:id="rId8"/>
    <p:sldId id="298" r:id="rId9"/>
    <p:sldId id="356" r:id="rId10"/>
    <p:sldId id="357" r:id="rId11"/>
    <p:sldId id="316" r:id="rId12"/>
    <p:sldId id="318" r:id="rId13"/>
    <p:sldId id="317" r:id="rId14"/>
    <p:sldId id="293" r:id="rId15"/>
    <p:sldId id="302" r:id="rId16"/>
    <p:sldId id="303" r:id="rId17"/>
    <p:sldId id="304" r:id="rId18"/>
    <p:sldId id="300" r:id="rId19"/>
    <p:sldId id="305" r:id="rId20"/>
    <p:sldId id="306" r:id="rId21"/>
    <p:sldId id="301" r:id="rId22"/>
    <p:sldId id="308" r:id="rId23"/>
    <p:sldId id="309" r:id="rId24"/>
    <p:sldId id="312" r:id="rId25"/>
    <p:sldId id="307" r:id="rId26"/>
    <p:sldId id="311" r:id="rId27"/>
    <p:sldId id="313" r:id="rId28"/>
    <p:sldId id="322" r:id="rId29"/>
    <p:sldId id="324" r:id="rId30"/>
    <p:sldId id="346" r:id="rId31"/>
    <p:sldId id="347" r:id="rId32"/>
    <p:sldId id="345" r:id="rId33"/>
    <p:sldId id="348" r:id="rId34"/>
    <p:sldId id="349" r:id="rId35"/>
    <p:sldId id="350" r:id="rId36"/>
    <p:sldId id="351" r:id="rId37"/>
    <p:sldId id="355" r:id="rId38"/>
    <p:sldId id="352" r:id="rId39"/>
    <p:sldId id="353" r:id="rId40"/>
    <p:sldId id="344" r:id="rId41"/>
  </p:sldIdLst>
  <p:sldSz cx="12192000" cy="6858000"/>
  <p:notesSz cx="6858000" cy="9144000"/>
  <p:defaultTextStyle>
    <a:defPPr>
      <a:defRPr lang="da-D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D000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4189D7F-E1C0-4F05-997A-B56933A9C6D9}" v="56" dt="2025-02-27T13:46:15.112"/>
  </p1510:revLst>
</p1510:revInfo>
</file>

<file path=ppt/tableStyles.xml><?xml version="1.0" encoding="utf-8"?>
<a:tblStyleLst xmlns:a="http://schemas.openxmlformats.org/drawingml/2006/main" def="{5C22544A-7EE6-4342-B048-85BDC9FD1C3A}">
  <a:tblStyle styleId="{5C22544A-7EE6-4342-B048-85BDC9FD1C3A}" styleName="Mellemlayout 2 - Markering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8799B23B-EC83-4686-B30A-512413B5E67A}" styleName="Lyst layout 3 - Markering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 styleId="{8EC20E35-A176-4012-BC5E-935CFFF8708E}" styleName="Mellemlayout 3">
    <a:wholeTbl>
      <a:tcTxStyle>
        <a:fontRef idx="minor"/>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dk1"/>
          </a:solidFill>
        </a:fill>
      </a:tcStyle>
    </a:lastCol>
    <a:firstCol>
      <a:tcTxStyle b="on">
        <a:fontRef idx="minor">
          <a:scrgbClr r="0" g="0" b="0"/>
        </a:fontRef>
        <a:schemeClr val="lt1"/>
      </a:tcTxStyle>
      <a:tcStyle>
        <a:tcBdr/>
        <a:fill>
          <a:solidFill>
            <a:schemeClr val="dk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6234" autoAdjust="0"/>
    <p:restoredTop sz="82035" autoAdjust="0"/>
  </p:normalViewPr>
  <p:slideViewPr>
    <p:cSldViewPr snapToGrid="0">
      <p:cViewPr varScale="1">
        <p:scale>
          <a:sx n="93" d="100"/>
          <a:sy n="93" d="100"/>
        </p:scale>
        <p:origin x="144" y="72"/>
      </p:cViewPr>
      <p:guideLst>
        <p:guide orient="horz" pos="2160"/>
        <p:guide pos="3840"/>
      </p:guideLst>
    </p:cSldViewPr>
  </p:slid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notesMaster" Target="notesMasters/notesMaster1.xml"/><Relationship Id="rId47" Type="http://schemas.microsoft.com/office/2015/10/relationships/revisionInfo" Target="revisionInfo.xml"/><Relationship Id="rId50" Type="http://schemas.openxmlformats.org/officeDocument/2006/relationships/customXml" Target="../customXml/item3.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theme" Target="theme/theme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customXml" Target="../customXml/item2.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viewProps" Target="view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presProps" Target="presProps.xml"/><Relationship Id="rId48" Type="http://schemas.openxmlformats.org/officeDocument/2006/relationships/customXml" Target="../customXml/item1.xml"/><Relationship Id="rId8" Type="http://schemas.openxmlformats.org/officeDocument/2006/relationships/slide" Target="slides/slide6.xml"/><Relationship Id="rId51" Type="http://schemas.openxmlformats.org/officeDocument/2006/relationships/customXml" Target="../customXml/item4.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tableStyles" Target="tableStyles.xml"/><Relationship Id="rId20" Type="http://schemas.openxmlformats.org/officeDocument/2006/relationships/slide" Target="slides/slide18.xml"/><Relationship Id="rId41" Type="http://schemas.openxmlformats.org/officeDocument/2006/relationships/slide" Target="slides/slide39.xml"/><Relationship Id="rId1" Type="http://schemas.openxmlformats.org/officeDocument/2006/relationships/slideMaster" Target="slideMasters/slideMaster1.xml"/><Relationship Id="rId6" Type="http://schemas.openxmlformats.org/officeDocument/2006/relationships/slide" Target="slides/slide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dsholder til sidehoved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da-DK"/>
          </a:p>
        </p:txBody>
      </p:sp>
      <p:sp>
        <p:nvSpPr>
          <p:cNvPr id="3" name="Pladsholder til dato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A6BB88D-5A62-4061-B3BA-2A08D2C3DB9A}" type="datetimeFigureOut">
              <a:rPr lang="da-DK" smtClean="0"/>
              <a:t>13-03-2025</a:t>
            </a:fld>
            <a:endParaRPr lang="da-DK"/>
          </a:p>
        </p:txBody>
      </p:sp>
      <p:sp>
        <p:nvSpPr>
          <p:cNvPr id="4" name="Pladsholder til slidebillede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da-DK"/>
          </a:p>
        </p:txBody>
      </p:sp>
      <p:sp>
        <p:nvSpPr>
          <p:cNvPr id="5" name="Pladsholder til not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p>
        </p:txBody>
      </p:sp>
      <p:sp>
        <p:nvSpPr>
          <p:cNvPr id="6" name="Pladsholder til sidefod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da-DK"/>
          </a:p>
        </p:txBody>
      </p:sp>
      <p:sp>
        <p:nvSpPr>
          <p:cNvPr id="7" name="Pladsholder til slide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679767E-8F14-410B-8FB8-748752C248D0}" type="slidenum">
              <a:rPr lang="da-DK" smtClean="0"/>
              <a:t>‹nr.›</a:t>
            </a:fld>
            <a:endParaRPr lang="da-DK"/>
          </a:p>
        </p:txBody>
      </p:sp>
    </p:spTree>
    <p:extLst>
      <p:ext uri="{BB962C8B-B14F-4D97-AF65-F5344CB8AC3E}">
        <p14:creationId xmlns:p14="http://schemas.microsoft.com/office/powerpoint/2010/main" val="141279458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3" Type="http://schemas.openxmlformats.org/officeDocument/2006/relationships/hyperlink" Target="https://www.helse-bergen.no/avdelinger/barne-og-ungdomsklinikken/nasjonalt-kompetansenettverk-for-legemidler-til-barn#les-meir-om-nasjonalt-kompetansenettverk-for-legemidler-til-barn" TargetMode="External"/><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r>
              <a:rPr lang="da-DK" sz="1200" b="0" i="0" dirty="0">
                <a:solidFill>
                  <a:srgbClr val="333333"/>
                </a:solidFill>
                <a:effectLst/>
                <a:latin typeface="mariregular"/>
              </a:rPr>
              <a:t>Tale:</a:t>
            </a:r>
          </a:p>
          <a:p>
            <a:r>
              <a:rPr lang="da-DK" sz="1200" b="0" i="0" dirty="0">
                <a:solidFill>
                  <a:srgbClr val="333333"/>
                </a:solidFill>
                <a:effectLst/>
                <a:latin typeface="mariregular"/>
              </a:rPr>
              <a:t>Dette er et kort introduktionskursus til Videncenter for Børnefarmakologis børne-IV-Blandevejledninger.</a:t>
            </a:r>
          </a:p>
          <a:p>
            <a:r>
              <a:rPr lang="da-DK" sz="1200" b="0" i="0" dirty="0">
                <a:solidFill>
                  <a:srgbClr val="333333"/>
                </a:solidFill>
                <a:effectLst/>
                <a:latin typeface="mariregular"/>
              </a:rPr>
              <a:t>Vejledningerne udarbejdes i samarbejde med </a:t>
            </a:r>
            <a:r>
              <a:rPr lang="da-DK" b="0" i="0" dirty="0">
                <a:solidFill>
                  <a:srgbClr val="333333"/>
                </a:solidFill>
                <a:effectLst/>
                <a:latin typeface="mariregular"/>
              </a:rPr>
              <a:t> </a:t>
            </a:r>
            <a:r>
              <a:rPr lang="da-DK" b="0" i="0" u="sng" dirty="0">
                <a:solidFill>
                  <a:srgbClr val="005F8F"/>
                </a:solidFill>
                <a:effectLst/>
                <a:latin typeface="mariregular"/>
                <a:hlinkClick r:id="rId3"/>
              </a:rPr>
              <a:t>Nationalt kompetencenetværk</a:t>
            </a:r>
            <a:r>
              <a:rPr lang="da-DK" b="0" i="0" dirty="0">
                <a:solidFill>
                  <a:srgbClr val="333333"/>
                </a:solidFill>
                <a:effectLst/>
                <a:latin typeface="mariregular"/>
              </a:rPr>
              <a:t> </a:t>
            </a:r>
            <a:r>
              <a:rPr lang="da-DK" sz="1200" b="0" i="0" dirty="0">
                <a:solidFill>
                  <a:srgbClr val="333333"/>
                </a:solidFill>
                <a:effectLst/>
                <a:latin typeface="helvetica" panose="020B0604020202020204" pitchFamily="34" charset="0"/>
              </a:rPr>
              <a:t>f</a:t>
            </a:r>
            <a:r>
              <a:rPr lang="da-DK" sz="1200" b="0" i="0" dirty="0">
                <a:solidFill>
                  <a:srgbClr val="333333"/>
                </a:solidFill>
                <a:effectLst/>
                <a:latin typeface="mariregular"/>
              </a:rPr>
              <a:t>or lægemidler til børn i Norge og opdateres løbende. </a:t>
            </a:r>
          </a:p>
          <a:p>
            <a:r>
              <a:rPr lang="da-DK" sz="1200" b="0" i="0" dirty="0">
                <a:solidFill>
                  <a:srgbClr val="333333"/>
                </a:solidFill>
                <a:effectLst/>
                <a:latin typeface="mariregular"/>
              </a:rPr>
              <a:t>Formålet med denne e-learning er at give en basal introduktion til, hvordan blandevejledningerne skal bruges i praksis. </a:t>
            </a:r>
          </a:p>
          <a:p>
            <a:endParaRPr lang="da-DK" dirty="0"/>
          </a:p>
          <a:p>
            <a:endParaRPr lang="da-DK" dirty="0"/>
          </a:p>
        </p:txBody>
      </p:sp>
      <p:sp>
        <p:nvSpPr>
          <p:cNvPr id="4" name="Pladsholder til slidenummer 3"/>
          <p:cNvSpPr>
            <a:spLocks noGrp="1"/>
          </p:cNvSpPr>
          <p:nvPr>
            <p:ph type="sldNum" sz="quarter" idx="5"/>
          </p:nvPr>
        </p:nvSpPr>
        <p:spPr/>
        <p:txBody>
          <a:bodyPr/>
          <a:lstStyle/>
          <a:p>
            <a:fld id="{A679767E-8F14-410B-8FB8-748752C248D0}" type="slidenum">
              <a:rPr lang="da-DK" smtClean="0"/>
              <a:t>1</a:t>
            </a:fld>
            <a:endParaRPr lang="da-DK"/>
          </a:p>
        </p:txBody>
      </p:sp>
    </p:spTree>
    <p:extLst>
      <p:ext uri="{BB962C8B-B14F-4D97-AF65-F5344CB8AC3E}">
        <p14:creationId xmlns:p14="http://schemas.microsoft.com/office/powerpoint/2010/main" val="341172596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r>
              <a:rPr lang="da-DK" dirty="0"/>
              <a:t>Tale: </a:t>
            </a:r>
          </a:p>
          <a:p>
            <a:pPr marL="0" marR="0" lvl="0" indent="0" algn="l" defTabSz="914400" rtl="0" eaLnBrk="1" fontAlgn="auto" latinLnBrk="0" hangingPunct="1">
              <a:lnSpc>
                <a:spcPct val="100000"/>
              </a:lnSpc>
              <a:spcBef>
                <a:spcPts val="0"/>
              </a:spcBef>
              <a:spcAft>
                <a:spcPts val="0"/>
              </a:spcAft>
              <a:buClrTx/>
              <a:buSzTx/>
              <a:buFontTx/>
              <a:buNone/>
              <a:tabLst/>
              <a:defRPr/>
            </a:pPr>
            <a:r>
              <a:rPr lang="da-DK" dirty="0"/>
              <a:t>For enkelte lægemidler skal der i initialopløsningen tages hensyn til fortrængningsvolumen. Fortrængningsvolumen beskriver </a:t>
            </a:r>
            <a:r>
              <a:rPr lang="da-DK" sz="1800" dirty="0">
                <a:effectLst/>
                <a:latin typeface="Verdana" panose="020B0604030504040204" pitchFamily="34" charset="0"/>
                <a:ea typeface="Calibri" panose="020F0502020204030204" pitchFamily="34" charset="0"/>
              </a:rPr>
              <a:t>det volumen af væsken som lægemidlet fortrænger – </a:t>
            </a:r>
            <a:r>
              <a:rPr lang="da-DK" sz="1800" dirty="0" err="1">
                <a:effectLst/>
                <a:latin typeface="Verdana" panose="020B0604030504040204" pitchFamily="34" charset="0"/>
                <a:ea typeface="Calibri" panose="020F0502020204030204" pitchFamily="34" charset="0"/>
              </a:rPr>
              <a:t>dvs</a:t>
            </a:r>
            <a:r>
              <a:rPr lang="da-DK" sz="1800" dirty="0">
                <a:effectLst/>
                <a:latin typeface="Verdana" panose="020B0604030504040204" pitchFamily="34" charset="0"/>
                <a:ea typeface="Calibri" panose="020F0502020204030204" pitchFamily="34" charset="0"/>
              </a:rPr>
              <a:t> at lægemidlet i sig selv fylder og øger det samlede volumen af initialopløsningen. Vi ser et eksempel på fortrængningsvolumen for lægemidlet </a:t>
            </a:r>
            <a:r>
              <a:rPr lang="da-DK" dirty="0" err="1"/>
              <a:t>Voriconazol</a:t>
            </a:r>
            <a:r>
              <a:rPr lang="da-DK" dirty="0"/>
              <a:t> (KLIK). </a:t>
            </a:r>
          </a:p>
        </p:txBody>
      </p:sp>
      <p:sp>
        <p:nvSpPr>
          <p:cNvPr id="4" name="Pladsholder til slidenummer 3"/>
          <p:cNvSpPr>
            <a:spLocks noGrp="1"/>
          </p:cNvSpPr>
          <p:nvPr>
            <p:ph type="sldNum" sz="quarter" idx="5"/>
          </p:nvPr>
        </p:nvSpPr>
        <p:spPr/>
        <p:txBody>
          <a:bodyPr/>
          <a:lstStyle/>
          <a:p>
            <a:fld id="{A679767E-8F14-410B-8FB8-748752C248D0}" type="slidenum">
              <a:rPr lang="da-DK" smtClean="0"/>
              <a:t>10</a:t>
            </a:fld>
            <a:endParaRPr lang="da-DK"/>
          </a:p>
        </p:txBody>
      </p:sp>
    </p:spTree>
    <p:extLst>
      <p:ext uri="{BB962C8B-B14F-4D97-AF65-F5344CB8AC3E}">
        <p14:creationId xmlns:p14="http://schemas.microsoft.com/office/powerpoint/2010/main" val="60994120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r>
              <a:rPr lang="da-DK" dirty="0"/>
              <a:t>Tale: </a:t>
            </a:r>
          </a:p>
          <a:p>
            <a:pPr marL="0" marR="0" lvl="0" indent="0" algn="l" defTabSz="914400" rtl="0" eaLnBrk="1" fontAlgn="auto" latinLnBrk="0" hangingPunct="1">
              <a:lnSpc>
                <a:spcPct val="100000"/>
              </a:lnSpc>
              <a:spcBef>
                <a:spcPts val="0"/>
              </a:spcBef>
              <a:spcAft>
                <a:spcPts val="0"/>
              </a:spcAft>
              <a:buClrTx/>
              <a:buSzTx/>
              <a:buFontTx/>
              <a:buNone/>
              <a:tabLst/>
              <a:defRPr/>
            </a:pPr>
            <a:r>
              <a:rPr lang="da-DK" dirty="0"/>
              <a:t>For at få en koncentration på 10 mg/ml. </a:t>
            </a:r>
          </a:p>
        </p:txBody>
      </p:sp>
      <p:sp>
        <p:nvSpPr>
          <p:cNvPr id="4" name="Pladsholder til slidenummer 3"/>
          <p:cNvSpPr>
            <a:spLocks noGrp="1"/>
          </p:cNvSpPr>
          <p:nvPr>
            <p:ph type="sldNum" sz="quarter" idx="5"/>
          </p:nvPr>
        </p:nvSpPr>
        <p:spPr/>
        <p:txBody>
          <a:bodyPr/>
          <a:lstStyle/>
          <a:p>
            <a:fld id="{A679767E-8F14-410B-8FB8-748752C248D0}" type="slidenum">
              <a:rPr lang="da-DK" smtClean="0"/>
              <a:t>11</a:t>
            </a:fld>
            <a:endParaRPr lang="da-DK"/>
          </a:p>
        </p:txBody>
      </p:sp>
    </p:spTree>
    <p:extLst>
      <p:ext uri="{BB962C8B-B14F-4D97-AF65-F5344CB8AC3E}">
        <p14:creationId xmlns:p14="http://schemas.microsoft.com/office/powerpoint/2010/main" val="417313635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r>
              <a:rPr lang="da-DK" dirty="0"/>
              <a:t>Tale: </a:t>
            </a:r>
          </a:p>
          <a:p>
            <a:r>
              <a:rPr lang="da-DK" dirty="0"/>
              <a:t>Skal der kun tilsættes 19 ml sterilt vand til </a:t>
            </a:r>
            <a:r>
              <a:rPr lang="da-DK" dirty="0" err="1"/>
              <a:t>opslemning</a:t>
            </a:r>
            <a:r>
              <a:rPr lang="da-DK" dirty="0"/>
              <a:t> af 200 mg tørstof – og ikke 20 ml som ved lægemidler hvor der ikke tages hensyn til fortrængningsvolumen. Det skyldes netop at </a:t>
            </a:r>
            <a:r>
              <a:rPr lang="da-DK" dirty="0" err="1"/>
              <a:t>Voriconal</a:t>
            </a:r>
            <a:r>
              <a:rPr lang="da-DK" dirty="0"/>
              <a:t> fortrænger noget af væsken og dermed øger det samlede volumen. </a:t>
            </a:r>
          </a:p>
          <a:p>
            <a:endParaRPr lang="da-DK" dirty="0"/>
          </a:p>
          <a:p>
            <a:endParaRPr lang="da-DK" dirty="0"/>
          </a:p>
        </p:txBody>
      </p:sp>
      <p:sp>
        <p:nvSpPr>
          <p:cNvPr id="4" name="Pladsholder til slidenummer 3"/>
          <p:cNvSpPr>
            <a:spLocks noGrp="1"/>
          </p:cNvSpPr>
          <p:nvPr>
            <p:ph type="sldNum" sz="quarter" idx="5"/>
          </p:nvPr>
        </p:nvSpPr>
        <p:spPr/>
        <p:txBody>
          <a:bodyPr/>
          <a:lstStyle/>
          <a:p>
            <a:fld id="{A679767E-8F14-410B-8FB8-748752C248D0}" type="slidenum">
              <a:rPr lang="da-DK" smtClean="0"/>
              <a:t>12</a:t>
            </a:fld>
            <a:endParaRPr lang="da-DK"/>
          </a:p>
        </p:txBody>
      </p:sp>
    </p:spTree>
    <p:extLst>
      <p:ext uri="{BB962C8B-B14F-4D97-AF65-F5344CB8AC3E}">
        <p14:creationId xmlns:p14="http://schemas.microsoft.com/office/powerpoint/2010/main" val="402282436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r>
              <a:rPr lang="da-DK" dirty="0"/>
              <a:t>Tale: </a:t>
            </a:r>
          </a:p>
          <a:p>
            <a:r>
              <a:rPr lang="da-DK" dirty="0"/>
              <a:t>Tilbage til eksemplet med </a:t>
            </a:r>
            <a:r>
              <a:rPr lang="da-DK" dirty="0" err="1"/>
              <a:t>Cefuroxim</a:t>
            </a:r>
            <a:r>
              <a:rPr lang="da-DK" dirty="0"/>
              <a:t>. </a:t>
            </a:r>
          </a:p>
          <a:p>
            <a:r>
              <a:rPr lang="da-DK" dirty="0"/>
              <a:t>Fortynding: </a:t>
            </a:r>
          </a:p>
        </p:txBody>
      </p:sp>
      <p:sp>
        <p:nvSpPr>
          <p:cNvPr id="4" name="Pladsholder til slidenummer 3"/>
          <p:cNvSpPr>
            <a:spLocks noGrp="1"/>
          </p:cNvSpPr>
          <p:nvPr>
            <p:ph type="sldNum" sz="quarter" idx="5"/>
          </p:nvPr>
        </p:nvSpPr>
        <p:spPr/>
        <p:txBody>
          <a:bodyPr/>
          <a:lstStyle/>
          <a:p>
            <a:fld id="{A679767E-8F14-410B-8FB8-748752C248D0}" type="slidenum">
              <a:rPr lang="da-DK" smtClean="0"/>
              <a:t>13</a:t>
            </a:fld>
            <a:endParaRPr lang="da-DK"/>
          </a:p>
        </p:txBody>
      </p:sp>
    </p:spTree>
    <p:extLst>
      <p:ext uri="{BB962C8B-B14F-4D97-AF65-F5344CB8AC3E}">
        <p14:creationId xmlns:p14="http://schemas.microsoft.com/office/powerpoint/2010/main" val="105804841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r>
              <a:rPr lang="da-DK" dirty="0"/>
              <a:t>Tale: </a:t>
            </a:r>
          </a:p>
          <a:p>
            <a:r>
              <a:rPr lang="da-DK" dirty="0"/>
              <a:t>Øverst er information om lægemidlet kan gives ufortyndet eller fortyndes yderligere. I dette tilfælde er det valgfrit.</a:t>
            </a:r>
          </a:p>
          <a:p>
            <a:pPr marL="228600" indent="-228600">
              <a:buAutoNum type="arabicPeriod"/>
            </a:pPr>
            <a:endParaRPr lang="da-DK" dirty="0"/>
          </a:p>
          <a:p>
            <a:pPr marL="228600" indent="-228600">
              <a:buAutoNum type="arabicPeriod"/>
            </a:pPr>
            <a:endParaRPr lang="da-DK" dirty="0"/>
          </a:p>
          <a:p>
            <a:endParaRPr lang="da-DK" dirty="0"/>
          </a:p>
        </p:txBody>
      </p:sp>
      <p:sp>
        <p:nvSpPr>
          <p:cNvPr id="4" name="Pladsholder til slidenummer 3"/>
          <p:cNvSpPr>
            <a:spLocks noGrp="1"/>
          </p:cNvSpPr>
          <p:nvPr>
            <p:ph type="sldNum" sz="quarter" idx="5"/>
          </p:nvPr>
        </p:nvSpPr>
        <p:spPr/>
        <p:txBody>
          <a:bodyPr/>
          <a:lstStyle/>
          <a:p>
            <a:fld id="{A679767E-8F14-410B-8FB8-748752C248D0}" type="slidenum">
              <a:rPr lang="da-DK" smtClean="0"/>
              <a:t>14</a:t>
            </a:fld>
            <a:endParaRPr lang="da-DK"/>
          </a:p>
        </p:txBody>
      </p:sp>
    </p:spTree>
    <p:extLst>
      <p:ext uri="{BB962C8B-B14F-4D97-AF65-F5344CB8AC3E}">
        <p14:creationId xmlns:p14="http://schemas.microsoft.com/office/powerpoint/2010/main" val="230982334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r>
              <a:rPr lang="da-DK" dirty="0"/>
              <a:t>Tale: </a:t>
            </a:r>
          </a:p>
          <a:p>
            <a:pPr marL="0" indent="0">
              <a:buNone/>
            </a:pPr>
            <a:r>
              <a:rPr lang="da-DK" dirty="0"/>
              <a:t>I midten er mulige fortyndingsvæsker angivet, her NaCl 9 mg/ml eller </a:t>
            </a:r>
            <a:r>
              <a:rPr lang="da-DK" dirty="0" err="1"/>
              <a:t>glucose</a:t>
            </a:r>
            <a:r>
              <a:rPr lang="da-DK" dirty="0"/>
              <a:t> 50 mg/ml. </a:t>
            </a:r>
          </a:p>
          <a:p>
            <a:pPr marL="0" indent="0">
              <a:buNone/>
            </a:pPr>
            <a:endParaRPr lang="da-DK" dirty="0"/>
          </a:p>
          <a:p>
            <a:pPr marL="0" indent="0">
              <a:buNone/>
            </a:pPr>
            <a:endParaRPr lang="da-DK" dirty="0"/>
          </a:p>
          <a:p>
            <a:pPr marL="228600" indent="-228600">
              <a:buAutoNum type="arabicPeriod"/>
            </a:pPr>
            <a:endParaRPr lang="da-DK" dirty="0"/>
          </a:p>
          <a:p>
            <a:pPr marL="228600" indent="-228600">
              <a:buAutoNum type="arabicPeriod"/>
            </a:pPr>
            <a:endParaRPr lang="da-DK" dirty="0"/>
          </a:p>
          <a:p>
            <a:endParaRPr lang="da-DK" dirty="0"/>
          </a:p>
        </p:txBody>
      </p:sp>
      <p:sp>
        <p:nvSpPr>
          <p:cNvPr id="4" name="Pladsholder til slidenummer 3"/>
          <p:cNvSpPr>
            <a:spLocks noGrp="1"/>
          </p:cNvSpPr>
          <p:nvPr>
            <p:ph type="sldNum" sz="quarter" idx="5"/>
          </p:nvPr>
        </p:nvSpPr>
        <p:spPr/>
        <p:txBody>
          <a:bodyPr/>
          <a:lstStyle/>
          <a:p>
            <a:fld id="{A679767E-8F14-410B-8FB8-748752C248D0}" type="slidenum">
              <a:rPr lang="da-DK" smtClean="0"/>
              <a:t>15</a:t>
            </a:fld>
            <a:endParaRPr lang="da-DK"/>
          </a:p>
        </p:txBody>
      </p:sp>
    </p:spTree>
    <p:extLst>
      <p:ext uri="{BB962C8B-B14F-4D97-AF65-F5344CB8AC3E}">
        <p14:creationId xmlns:p14="http://schemas.microsoft.com/office/powerpoint/2010/main" val="18475676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r>
              <a:rPr lang="da-DK" dirty="0"/>
              <a:t>Tale: </a:t>
            </a:r>
          </a:p>
          <a:p>
            <a:pPr marL="0" indent="0">
              <a:buNone/>
            </a:pPr>
            <a:r>
              <a:rPr lang="da-DK" dirty="0"/>
              <a:t>Nederst ses den anbefalede slutkoncentration. Her angivet som en maksimal koncentration, men for andre lægemidler kan der være angivet en minimum koncentration eller at slutkoncentrationen er valgfri. </a:t>
            </a:r>
          </a:p>
          <a:p>
            <a:pPr marL="0" indent="0">
              <a:buNone/>
            </a:pPr>
            <a:r>
              <a:rPr lang="da-DK" dirty="0"/>
              <a:t>For </a:t>
            </a:r>
            <a:r>
              <a:rPr lang="da-DK" dirty="0" err="1"/>
              <a:t>Cefuroxim</a:t>
            </a:r>
            <a:r>
              <a:rPr lang="da-DK" dirty="0"/>
              <a:t> er anbefalet en maksimal koncentration på 30 mg/ml, selvom lægemidlet også kan indgives ufortyndet med en koncentration på 100 mg/ml. </a:t>
            </a:r>
          </a:p>
          <a:p>
            <a:pPr marL="0" indent="0">
              <a:buNone/>
            </a:pPr>
            <a:r>
              <a:rPr lang="da-DK" dirty="0"/>
              <a:t>Vi kommer tilbage til konkrete fortyndingsforslag, når hovedtabellen er gennemgået. </a:t>
            </a:r>
          </a:p>
          <a:p>
            <a:endParaRPr lang="da-DK" dirty="0"/>
          </a:p>
        </p:txBody>
      </p:sp>
      <p:sp>
        <p:nvSpPr>
          <p:cNvPr id="4" name="Pladsholder til slidenummer 3"/>
          <p:cNvSpPr>
            <a:spLocks noGrp="1"/>
          </p:cNvSpPr>
          <p:nvPr>
            <p:ph type="sldNum" sz="quarter" idx="5"/>
          </p:nvPr>
        </p:nvSpPr>
        <p:spPr/>
        <p:txBody>
          <a:bodyPr/>
          <a:lstStyle/>
          <a:p>
            <a:fld id="{A679767E-8F14-410B-8FB8-748752C248D0}" type="slidenum">
              <a:rPr lang="da-DK" smtClean="0"/>
              <a:t>16</a:t>
            </a:fld>
            <a:endParaRPr lang="da-DK"/>
          </a:p>
        </p:txBody>
      </p:sp>
    </p:spTree>
    <p:extLst>
      <p:ext uri="{BB962C8B-B14F-4D97-AF65-F5344CB8AC3E}">
        <p14:creationId xmlns:p14="http://schemas.microsoft.com/office/powerpoint/2010/main" val="235700696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r>
              <a:rPr lang="da-DK" dirty="0"/>
              <a:t>Tale:</a:t>
            </a:r>
          </a:p>
          <a:p>
            <a:r>
              <a:rPr lang="da-DK" dirty="0"/>
              <a:t>Administration:</a:t>
            </a:r>
          </a:p>
          <a:p>
            <a:r>
              <a:rPr lang="da-DK" dirty="0"/>
              <a:t>Her angives mulige administrationsformer og hastigheden. </a:t>
            </a:r>
          </a:p>
          <a:p>
            <a:endParaRPr lang="da-DK" dirty="0"/>
          </a:p>
          <a:p>
            <a:endParaRPr lang="da-DK" dirty="0"/>
          </a:p>
        </p:txBody>
      </p:sp>
      <p:sp>
        <p:nvSpPr>
          <p:cNvPr id="4" name="Pladsholder til slidenummer 3"/>
          <p:cNvSpPr>
            <a:spLocks noGrp="1"/>
          </p:cNvSpPr>
          <p:nvPr>
            <p:ph type="sldNum" sz="quarter" idx="5"/>
          </p:nvPr>
        </p:nvSpPr>
        <p:spPr/>
        <p:txBody>
          <a:bodyPr/>
          <a:lstStyle/>
          <a:p>
            <a:fld id="{A679767E-8F14-410B-8FB8-748752C248D0}" type="slidenum">
              <a:rPr lang="da-DK" smtClean="0"/>
              <a:t>17</a:t>
            </a:fld>
            <a:endParaRPr lang="da-DK"/>
          </a:p>
        </p:txBody>
      </p:sp>
    </p:spTree>
    <p:extLst>
      <p:ext uri="{BB962C8B-B14F-4D97-AF65-F5344CB8AC3E}">
        <p14:creationId xmlns:p14="http://schemas.microsoft.com/office/powerpoint/2010/main" val="10722577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r>
              <a:rPr lang="da-DK" dirty="0"/>
              <a:t>Tale:</a:t>
            </a:r>
          </a:p>
          <a:p>
            <a:r>
              <a:rPr lang="da-DK" dirty="0"/>
              <a:t>For </a:t>
            </a:r>
            <a:r>
              <a:rPr lang="da-DK" dirty="0" err="1"/>
              <a:t>Cefuroxim</a:t>
            </a:r>
            <a:r>
              <a:rPr lang="da-DK" dirty="0"/>
              <a:t> er det tilladt at benytte både IV-injektion…</a:t>
            </a:r>
          </a:p>
          <a:p>
            <a:endParaRPr lang="da-DK" dirty="0"/>
          </a:p>
        </p:txBody>
      </p:sp>
      <p:sp>
        <p:nvSpPr>
          <p:cNvPr id="4" name="Pladsholder til slidenummer 3"/>
          <p:cNvSpPr>
            <a:spLocks noGrp="1"/>
          </p:cNvSpPr>
          <p:nvPr>
            <p:ph type="sldNum" sz="quarter" idx="5"/>
          </p:nvPr>
        </p:nvSpPr>
        <p:spPr/>
        <p:txBody>
          <a:bodyPr/>
          <a:lstStyle/>
          <a:p>
            <a:fld id="{A679767E-8F14-410B-8FB8-748752C248D0}" type="slidenum">
              <a:rPr lang="da-DK" smtClean="0"/>
              <a:t>18</a:t>
            </a:fld>
            <a:endParaRPr lang="da-DK"/>
          </a:p>
        </p:txBody>
      </p:sp>
    </p:spTree>
    <p:extLst>
      <p:ext uri="{BB962C8B-B14F-4D97-AF65-F5344CB8AC3E}">
        <p14:creationId xmlns:p14="http://schemas.microsoft.com/office/powerpoint/2010/main" val="233254759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r>
              <a:rPr lang="da-DK" dirty="0"/>
              <a:t>Tale:</a:t>
            </a:r>
          </a:p>
          <a:p>
            <a:r>
              <a:rPr lang="da-DK" dirty="0"/>
              <a:t>og IV-infusion. </a:t>
            </a:r>
          </a:p>
          <a:p>
            <a:endParaRPr lang="da-DK" dirty="0"/>
          </a:p>
          <a:p>
            <a:endParaRPr lang="da-DK" dirty="0"/>
          </a:p>
        </p:txBody>
      </p:sp>
      <p:sp>
        <p:nvSpPr>
          <p:cNvPr id="4" name="Pladsholder til slidenummer 3"/>
          <p:cNvSpPr>
            <a:spLocks noGrp="1"/>
          </p:cNvSpPr>
          <p:nvPr>
            <p:ph type="sldNum" sz="quarter" idx="5"/>
          </p:nvPr>
        </p:nvSpPr>
        <p:spPr/>
        <p:txBody>
          <a:bodyPr/>
          <a:lstStyle/>
          <a:p>
            <a:fld id="{A679767E-8F14-410B-8FB8-748752C248D0}" type="slidenum">
              <a:rPr lang="da-DK" smtClean="0"/>
              <a:t>19</a:t>
            </a:fld>
            <a:endParaRPr lang="da-DK"/>
          </a:p>
        </p:txBody>
      </p:sp>
    </p:spTree>
    <p:extLst>
      <p:ext uri="{BB962C8B-B14F-4D97-AF65-F5344CB8AC3E}">
        <p14:creationId xmlns:p14="http://schemas.microsoft.com/office/powerpoint/2010/main" val="372594297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r>
              <a:rPr lang="da-DK" dirty="0"/>
              <a:t>Tale:</a:t>
            </a:r>
          </a:p>
          <a:p>
            <a:r>
              <a:rPr lang="da-DK" dirty="0"/>
              <a:t>På Videncenter for </a:t>
            </a:r>
            <a:r>
              <a:rPr lang="da-DK" dirty="0" err="1"/>
              <a:t>Børnefarmakologi’s</a:t>
            </a:r>
            <a:r>
              <a:rPr lang="da-DK" dirty="0"/>
              <a:t> hjemmeside kan Børne-IV-Blandevejledningerne tilgås. (KLIK) </a:t>
            </a:r>
          </a:p>
        </p:txBody>
      </p:sp>
      <p:sp>
        <p:nvSpPr>
          <p:cNvPr id="4" name="Pladsholder til slidenummer 3"/>
          <p:cNvSpPr>
            <a:spLocks noGrp="1"/>
          </p:cNvSpPr>
          <p:nvPr>
            <p:ph type="sldNum" sz="quarter" idx="5"/>
          </p:nvPr>
        </p:nvSpPr>
        <p:spPr/>
        <p:txBody>
          <a:bodyPr/>
          <a:lstStyle/>
          <a:p>
            <a:fld id="{A679767E-8F14-410B-8FB8-748752C248D0}" type="slidenum">
              <a:rPr lang="da-DK" smtClean="0"/>
              <a:t>2</a:t>
            </a:fld>
            <a:endParaRPr lang="da-DK"/>
          </a:p>
        </p:txBody>
      </p:sp>
    </p:spTree>
    <p:extLst>
      <p:ext uri="{BB962C8B-B14F-4D97-AF65-F5344CB8AC3E}">
        <p14:creationId xmlns:p14="http://schemas.microsoft.com/office/powerpoint/2010/main" val="377237677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r>
              <a:rPr lang="da-DK" dirty="0"/>
              <a:t>Holdbarhed:</a:t>
            </a:r>
          </a:p>
          <a:p>
            <a:r>
              <a:rPr lang="da-DK" dirty="0"/>
              <a:t>Her oplyses den anbefalede holdbarhed for de forskellige opløsninger. Infusionstiden skal medregnes i den samlede </a:t>
            </a:r>
            <a:r>
              <a:rPr lang="da-DK" dirty="0" err="1"/>
              <a:t>holbarhed</a:t>
            </a:r>
            <a:r>
              <a:rPr lang="da-DK" dirty="0"/>
              <a:t>. </a:t>
            </a:r>
          </a:p>
          <a:p>
            <a:endParaRPr lang="da-DK" dirty="0"/>
          </a:p>
        </p:txBody>
      </p:sp>
      <p:sp>
        <p:nvSpPr>
          <p:cNvPr id="4" name="Pladsholder til slidenummer 3"/>
          <p:cNvSpPr>
            <a:spLocks noGrp="1"/>
          </p:cNvSpPr>
          <p:nvPr>
            <p:ph type="sldNum" sz="quarter" idx="5"/>
          </p:nvPr>
        </p:nvSpPr>
        <p:spPr/>
        <p:txBody>
          <a:bodyPr/>
          <a:lstStyle/>
          <a:p>
            <a:fld id="{A679767E-8F14-410B-8FB8-748752C248D0}" type="slidenum">
              <a:rPr lang="da-DK" smtClean="0"/>
              <a:t>20</a:t>
            </a:fld>
            <a:endParaRPr lang="da-DK"/>
          </a:p>
        </p:txBody>
      </p:sp>
    </p:spTree>
    <p:extLst>
      <p:ext uri="{BB962C8B-B14F-4D97-AF65-F5344CB8AC3E}">
        <p14:creationId xmlns:p14="http://schemas.microsoft.com/office/powerpoint/2010/main" val="410628103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r>
              <a:rPr lang="da-DK" dirty="0"/>
              <a:t>Tale:</a:t>
            </a:r>
          </a:p>
          <a:p>
            <a:r>
              <a:rPr lang="da-DK" dirty="0"/>
              <a:t>Der skelnes mellem holdbarhed for initialopløsning.. </a:t>
            </a:r>
          </a:p>
          <a:p>
            <a:endParaRPr lang="da-DK" dirty="0"/>
          </a:p>
        </p:txBody>
      </p:sp>
      <p:sp>
        <p:nvSpPr>
          <p:cNvPr id="4" name="Pladsholder til slidenummer 3"/>
          <p:cNvSpPr>
            <a:spLocks noGrp="1"/>
          </p:cNvSpPr>
          <p:nvPr>
            <p:ph type="sldNum" sz="quarter" idx="5"/>
          </p:nvPr>
        </p:nvSpPr>
        <p:spPr/>
        <p:txBody>
          <a:bodyPr/>
          <a:lstStyle/>
          <a:p>
            <a:fld id="{A679767E-8F14-410B-8FB8-748752C248D0}" type="slidenum">
              <a:rPr lang="da-DK" smtClean="0"/>
              <a:t>21</a:t>
            </a:fld>
            <a:endParaRPr lang="da-DK"/>
          </a:p>
        </p:txBody>
      </p:sp>
    </p:spTree>
    <p:extLst>
      <p:ext uri="{BB962C8B-B14F-4D97-AF65-F5344CB8AC3E}">
        <p14:creationId xmlns:p14="http://schemas.microsoft.com/office/powerpoint/2010/main" val="157861666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r>
              <a:rPr lang="da-DK" dirty="0"/>
              <a:t>Tale:</a:t>
            </a:r>
          </a:p>
          <a:p>
            <a:r>
              <a:rPr lang="da-DK" dirty="0"/>
              <a:t>..og fortyndet oplysning. </a:t>
            </a:r>
          </a:p>
          <a:p>
            <a:endParaRPr lang="da-DK" dirty="0"/>
          </a:p>
        </p:txBody>
      </p:sp>
      <p:sp>
        <p:nvSpPr>
          <p:cNvPr id="4" name="Pladsholder til slidenummer 3"/>
          <p:cNvSpPr>
            <a:spLocks noGrp="1"/>
          </p:cNvSpPr>
          <p:nvPr>
            <p:ph type="sldNum" sz="quarter" idx="5"/>
          </p:nvPr>
        </p:nvSpPr>
        <p:spPr/>
        <p:txBody>
          <a:bodyPr/>
          <a:lstStyle/>
          <a:p>
            <a:fld id="{A679767E-8F14-410B-8FB8-748752C248D0}" type="slidenum">
              <a:rPr lang="da-DK" smtClean="0"/>
              <a:t>22</a:t>
            </a:fld>
            <a:endParaRPr lang="da-DK"/>
          </a:p>
        </p:txBody>
      </p:sp>
    </p:spTree>
    <p:extLst>
      <p:ext uri="{BB962C8B-B14F-4D97-AF65-F5344CB8AC3E}">
        <p14:creationId xmlns:p14="http://schemas.microsoft.com/office/powerpoint/2010/main" val="236152277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r>
              <a:rPr lang="da-DK" dirty="0"/>
              <a:t>For nogle lægemidler gælder andre anbefalinger for holdbarheden, hvis lægemidlet fortyndes til en anden koncentration end den anbefalede. </a:t>
            </a:r>
          </a:p>
          <a:p>
            <a:endParaRPr lang="da-DK" dirty="0"/>
          </a:p>
        </p:txBody>
      </p:sp>
      <p:sp>
        <p:nvSpPr>
          <p:cNvPr id="4" name="Pladsholder til slidenummer 3"/>
          <p:cNvSpPr>
            <a:spLocks noGrp="1"/>
          </p:cNvSpPr>
          <p:nvPr>
            <p:ph type="sldNum" sz="quarter" idx="5"/>
          </p:nvPr>
        </p:nvSpPr>
        <p:spPr/>
        <p:txBody>
          <a:bodyPr/>
          <a:lstStyle/>
          <a:p>
            <a:fld id="{A679767E-8F14-410B-8FB8-748752C248D0}" type="slidenum">
              <a:rPr lang="da-DK" smtClean="0"/>
              <a:t>23</a:t>
            </a:fld>
            <a:endParaRPr lang="da-DK"/>
          </a:p>
        </p:txBody>
      </p:sp>
    </p:spTree>
    <p:extLst>
      <p:ext uri="{BB962C8B-B14F-4D97-AF65-F5344CB8AC3E}">
        <p14:creationId xmlns:p14="http://schemas.microsoft.com/office/powerpoint/2010/main" val="3189718750"/>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a-DK" dirty="0"/>
              <a:t>Kommentarer:</a:t>
            </a:r>
          </a:p>
          <a:p>
            <a:pPr marL="0" marR="0" lvl="0" indent="0" algn="l" defTabSz="914400" rtl="0" eaLnBrk="1" fontAlgn="auto" latinLnBrk="0" hangingPunct="1">
              <a:lnSpc>
                <a:spcPct val="100000"/>
              </a:lnSpc>
              <a:spcBef>
                <a:spcPts val="0"/>
              </a:spcBef>
              <a:spcAft>
                <a:spcPts val="0"/>
              </a:spcAft>
              <a:buClrTx/>
              <a:buSzTx/>
              <a:buFontTx/>
              <a:buNone/>
              <a:tabLst/>
              <a:defRPr/>
            </a:pPr>
            <a:r>
              <a:rPr lang="da-DK" dirty="0"/>
              <a:t>Her oplyses de hyppigste </a:t>
            </a:r>
            <a:r>
              <a:rPr lang="da-DK" dirty="0" err="1"/>
              <a:t>infusionrelaterede</a:t>
            </a:r>
            <a:r>
              <a:rPr lang="da-DK" dirty="0"/>
              <a:t> bivirkninger og udvalgte alvorlige bivirkninger. </a:t>
            </a:r>
          </a:p>
        </p:txBody>
      </p:sp>
      <p:sp>
        <p:nvSpPr>
          <p:cNvPr id="4" name="Pladsholder til slidenummer 3"/>
          <p:cNvSpPr>
            <a:spLocks noGrp="1"/>
          </p:cNvSpPr>
          <p:nvPr>
            <p:ph type="sldNum" sz="quarter" idx="5"/>
          </p:nvPr>
        </p:nvSpPr>
        <p:spPr/>
        <p:txBody>
          <a:bodyPr/>
          <a:lstStyle/>
          <a:p>
            <a:fld id="{A679767E-8F14-410B-8FB8-748752C248D0}" type="slidenum">
              <a:rPr lang="da-DK" smtClean="0"/>
              <a:t>24</a:t>
            </a:fld>
            <a:endParaRPr lang="da-DK"/>
          </a:p>
        </p:txBody>
      </p:sp>
    </p:spTree>
    <p:extLst>
      <p:ext uri="{BB962C8B-B14F-4D97-AF65-F5344CB8AC3E}">
        <p14:creationId xmlns:p14="http://schemas.microsoft.com/office/powerpoint/2010/main" val="118388056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r>
              <a:rPr lang="da-DK" dirty="0"/>
              <a:t>Tale:</a:t>
            </a:r>
          </a:p>
          <a:p>
            <a:r>
              <a:rPr lang="da-DK" dirty="0"/>
              <a:t>Under kolonnerne findes yderligere oplysninger, </a:t>
            </a:r>
            <a:r>
              <a:rPr lang="da-DK" dirty="0" err="1"/>
              <a:t>bla</a:t>
            </a:r>
            <a:r>
              <a:rPr lang="da-DK" dirty="0"/>
              <a:t>. Stjernemarkeret fodnote, som relaterer til tekst i kolonnerne. </a:t>
            </a:r>
          </a:p>
          <a:p>
            <a:endParaRPr lang="da-DK" dirty="0"/>
          </a:p>
        </p:txBody>
      </p:sp>
      <p:sp>
        <p:nvSpPr>
          <p:cNvPr id="4" name="Pladsholder til slidenummer 3"/>
          <p:cNvSpPr>
            <a:spLocks noGrp="1"/>
          </p:cNvSpPr>
          <p:nvPr>
            <p:ph type="sldNum" sz="quarter" idx="5"/>
          </p:nvPr>
        </p:nvSpPr>
        <p:spPr/>
        <p:txBody>
          <a:bodyPr/>
          <a:lstStyle/>
          <a:p>
            <a:fld id="{A679767E-8F14-410B-8FB8-748752C248D0}" type="slidenum">
              <a:rPr lang="da-DK" smtClean="0"/>
              <a:t>25</a:t>
            </a:fld>
            <a:endParaRPr lang="da-DK"/>
          </a:p>
        </p:txBody>
      </p:sp>
    </p:spTree>
    <p:extLst>
      <p:ext uri="{BB962C8B-B14F-4D97-AF65-F5344CB8AC3E}">
        <p14:creationId xmlns:p14="http://schemas.microsoft.com/office/powerpoint/2010/main" val="4292852273"/>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a-DK" dirty="0"/>
              <a:t>Tale:</a:t>
            </a:r>
          </a:p>
          <a:p>
            <a:pPr marL="0" marR="0" lvl="0" indent="0" algn="l" defTabSz="914400" rtl="0" eaLnBrk="1" fontAlgn="auto" latinLnBrk="0" hangingPunct="1">
              <a:lnSpc>
                <a:spcPct val="100000"/>
              </a:lnSpc>
              <a:spcBef>
                <a:spcPts val="0"/>
              </a:spcBef>
              <a:spcAft>
                <a:spcPts val="0"/>
              </a:spcAft>
              <a:buClrTx/>
              <a:buSzTx/>
              <a:buFontTx/>
              <a:buNone/>
              <a:tabLst/>
              <a:defRPr/>
            </a:pPr>
            <a:r>
              <a:rPr lang="da-DK" dirty="0"/>
              <a:t>Nederst oplyses, hvilke væsker lægemidlet kan løbe i sidedrop med. De samme væsker kan bruges til at skylle efter med. </a:t>
            </a:r>
          </a:p>
          <a:p>
            <a:pPr marL="0" marR="0" lvl="0" indent="0" algn="l" defTabSz="914400" rtl="0" eaLnBrk="1" fontAlgn="auto" latinLnBrk="0" hangingPunct="1">
              <a:lnSpc>
                <a:spcPct val="100000"/>
              </a:lnSpc>
              <a:spcBef>
                <a:spcPts val="0"/>
              </a:spcBef>
              <a:spcAft>
                <a:spcPts val="0"/>
              </a:spcAft>
              <a:buClrTx/>
              <a:buSzTx/>
              <a:buFontTx/>
              <a:buNone/>
              <a:tabLst/>
              <a:defRPr/>
            </a:pPr>
            <a:r>
              <a:rPr lang="da-DK" dirty="0"/>
              <a:t>Det gøres opmærksom på at blandinger af NaCl og glukose ikke omfatter opløsninger tilsat andre stoffer, fx Ringer. </a:t>
            </a:r>
          </a:p>
        </p:txBody>
      </p:sp>
      <p:sp>
        <p:nvSpPr>
          <p:cNvPr id="4" name="Pladsholder til slidenummer 3"/>
          <p:cNvSpPr>
            <a:spLocks noGrp="1"/>
          </p:cNvSpPr>
          <p:nvPr>
            <p:ph type="sldNum" sz="quarter" idx="5"/>
          </p:nvPr>
        </p:nvSpPr>
        <p:spPr/>
        <p:txBody>
          <a:bodyPr/>
          <a:lstStyle/>
          <a:p>
            <a:fld id="{A679767E-8F14-410B-8FB8-748752C248D0}" type="slidenum">
              <a:rPr lang="da-DK" smtClean="0"/>
              <a:t>26</a:t>
            </a:fld>
            <a:endParaRPr lang="da-DK"/>
          </a:p>
        </p:txBody>
      </p:sp>
    </p:spTree>
    <p:extLst>
      <p:ext uri="{BB962C8B-B14F-4D97-AF65-F5344CB8AC3E}">
        <p14:creationId xmlns:p14="http://schemas.microsoft.com/office/powerpoint/2010/main" val="2550847465"/>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r>
              <a:rPr lang="da-DK" dirty="0"/>
              <a:t>Tale:</a:t>
            </a:r>
          </a:p>
          <a:p>
            <a:pPr marL="0" marR="0" lvl="0" indent="0" algn="l" defTabSz="914400" rtl="0" eaLnBrk="1" fontAlgn="auto" latinLnBrk="0" hangingPunct="1">
              <a:lnSpc>
                <a:spcPct val="100000"/>
              </a:lnSpc>
              <a:spcBef>
                <a:spcPts val="0"/>
              </a:spcBef>
              <a:spcAft>
                <a:spcPts val="0"/>
              </a:spcAft>
              <a:buClrTx/>
              <a:buSzTx/>
              <a:buFontTx/>
              <a:buNone/>
              <a:tabLst/>
              <a:defRPr/>
            </a:pPr>
            <a:r>
              <a:rPr lang="da-DK" dirty="0"/>
              <a:t>Som nævnt er der under hovedtabellen angivet konkrete forslag til fortynding af lægemidlet. </a:t>
            </a:r>
          </a:p>
          <a:p>
            <a:pPr marL="0" marR="0" lvl="0" indent="0" algn="l" defTabSz="914400" rtl="0" eaLnBrk="1" fontAlgn="auto" latinLnBrk="0" hangingPunct="1">
              <a:lnSpc>
                <a:spcPct val="100000"/>
              </a:lnSpc>
              <a:spcBef>
                <a:spcPts val="0"/>
              </a:spcBef>
              <a:spcAft>
                <a:spcPts val="0"/>
              </a:spcAft>
              <a:buClrTx/>
              <a:buSzTx/>
              <a:buFontTx/>
              <a:buNone/>
              <a:tabLst/>
              <a:defRPr/>
            </a:pPr>
            <a:r>
              <a:rPr lang="da-DK" dirty="0"/>
              <a:t>For </a:t>
            </a:r>
            <a:r>
              <a:rPr lang="da-DK" dirty="0" err="1"/>
              <a:t>Cefuroxim</a:t>
            </a:r>
            <a:r>
              <a:rPr lang="da-DK" dirty="0"/>
              <a:t> KLIK er der opstillet fire små tabeller</a:t>
            </a:r>
          </a:p>
          <a:p>
            <a:pPr marL="0" marR="0" lvl="0" indent="0" algn="l" defTabSz="914400" rtl="0" eaLnBrk="1" fontAlgn="auto" latinLnBrk="0" hangingPunct="1">
              <a:lnSpc>
                <a:spcPct val="100000"/>
              </a:lnSpc>
              <a:spcBef>
                <a:spcPts val="0"/>
              </a:spcBef>
              <a:spcAft>
                <a:spcPts val="0"/>
              </a:spcAft>
              <a:buClrTx/>
              <a:buSzTx/>
              <a:buFontTx/>
              <a:buNone/>
              <a:tabLst/>
              <a:defRPr/>
            </a:pPr>
            <a:endParaRPr lang="da-DK" dirty="0"/>
          </a:p>
          <a:p>
            <a:endParaRPr lang="da-DK" dirty="0"/>
          </a:p>
        </p:txBody>
      </p:sp>
      <p:sp>
        <p:nvSpPr>
          <p:cNvPr id="4" name="Pladsholder til slidenummer 3"/>
          <p:cNvSpPr>
            <a:spLocks noGrp="1"/>
          </p:cNvSpPr>
          <p:nvPr>
            <p:ph type="sldNum" sz="quarter" idx="5"/>
          </p:nvPr>
        </p:nvSpPr>
        <p:spPr/>
        <p:txBody>
          <a:bodyPr/>
          <a:lstStyle/>
          <a:p>
            <a:fld id="{A679767E-8F14-410B-8FB8-748752C248D0}" type="slidenum">
              <a:rPr lang="da-DK" smtClean="0"/>
              <a:t>27</a:t>
            </a:fld>
            <a:endParaRPr lang="da-DK"/>
          </a:p>
        </p:txBody>
      </p:sp>
    </p:spTree>
    <p:extLst>
      <p:ext uri="{BB962C8B-B14F-4D97-AF65-F5344CB8AC3E}">
        <p14:creationId xmlns:p14="http://schemas.microsoft.com/office/powerpoint/2010/main" val="257319876"/>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endParaRPr lang="da-DK" dirty="0"/>
          </a:p>
        </p:txBody>
      </p:sp>
      <p:sp>
        <p:nvSpPr>
          <p:cNvPr id="4" name="Pladsholder til slidenummer 3"/>
          <p:cNvSpPr>
            <a:spLocks noGrp="1"/>
          </p:cNvSpPr>
          <p:nvPr>
            <p:ph type="sldNum" sz="quarter" idx="5"/>
          </p:nvPr>
        </p:nvSpPr>
        <p:spPr/>
        <p:txBody>
          <a:bodyPr/>
          <a:lstStyle/>
          <a:p>
            <a:fld id="{A679767E-8F14-410B-8FB8-748752C248D0}" type="slidenum">
              <a:rPr lang="da-DK" smtClean="0"/>
              <a:t>28</a:t>
            </a:fld>
            <a:endParaRPr lang="da-DK"/>
          </a:p>
        </p:txBody>
      </p:sp>
    </p:spTree>
    <p:extLst>
      <p:ext uri="{BB962C8B-B14F-4D97-AF65-F5344CB8AC3E}">
        <p14:creationId xmlns:p14="http://schemas.microsoft.com/office/powerpoint/2010/main" val="2569733158"/>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a-DK" dirty="0"/>
              <a:t>Tale:</a:t>
            </a:r>
          </a:p>
          <a:p>
            <a:pPr marL="0" marR="0" lvl="0" indent="0" algn="l" defTabSz="914400" rtl="0" eaLnBrk="1" fontAlgn="auto" latinLnBrk="0" hangingPunct="1">
              <a:lnSpc>
                <a:spcPct val="100000"/>
              </a:lnSpc>
              <a:spcBef>
                <a:spcPts val="0"/>
              </a:spcBef>
              <a:spcAft>
                <a:spcPts val="0"/>
              </a:spcAft>
              <a:buClrTx/>
              <a:buSzTx/>
              <a:buFontTx/>
              <a:buNone/>
              <a:tabLst/>
              <a:defRPr/>
            </a:pPr>
            <a:r>
              <a:rPr lang="da-DK" dirty="0"/>
              <a:t>De to øverste tabeller er forslag til fortynding til et barn </a:t>
            </a:r>
          </a:p>
          <a:p>
            <a:endParaRPr lang="da-DK" dirty="0"/>
          </a:p>
        </p:txBody>
      </p:sp>
      <p:sp>
        <p:nvSpPr>
          <p:cNvPr id="4" name="Pladsholder til slidenummer 3"/>
          <p:cNvSpPr>
            <a:spLocks noGrp="1"/>
          </p:cNvSpPr>
          <p:nvPr>
            <p:ph type="sldNum" sz="quarter" idx="5"/>
          </p:nvPr>
        </p:nvSpPr>
        <p:spPr/>
        <p:txBody>
          <a:bodyPr/>
          <a:lstStyle/>
          <a:p>
            <a:fld id="{A679767E-8F14-410B-8FB8-748752C248D0}" type="slidenum">
              <a:rPr lang="da-DK" smtClean="0"/>
              <a:t>29</a:t>
            </a:fld>
            <a:endParaRPr lang="da-DK"/>
          </a:p>
        </p:txBody>
      </p:sp>
    </p:spTree>
    <p:extLst>
      <p:ext uri="{BB962C8B-B14F-4D97-AF65-F5344CB8AC3E}">
        <p14:creationId xmlns:p14="http://schemas.microsoft.com/office/powerpoint/2010/main" val="50585963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r>
              <a:rPr lang="da-DK" dirty="0"/>
              <a:t>De fleste af vejledningerne er oversat fra en norsk reference. Det betyder at der for mange af lægemidlerne er flere vejledninger tilgængelige. Klik: De danske vejledninger er angivet med store bogstaver. </a:t>
            </a:r>
          </a:p>
          <a:p>
            <a:pPr marL="228600" indent="-228600">
              <a:buAutoNum type="arabicPeriod"/>
            </a:pPr>
            <a:r>
              <a:rPr lang="da-DK" dirty="0"/>
              <a:t>Klik: og de norske står angivet som Referencer nedenfor. </a:t>
            </a:r>
          </a:p>
        </p:txBody>
      </p:sp>
      <p:sp>
        <p:nvSpPr>
          <p:cNvPr id="4" name="Pladsholder til slidenummer 3"/>
          <p:cNvSpPr>
            <a:spLocks noGrp="1"/>
          </p:cNvSpPr>
          <p:nvPr>
            <p:ph type="sldNum" sz="quarter" idx="5"/>
          </p:nvPr>
        </p:nvSpPr>
        <p:spPr/>
        <p:txBody>
          <a:bodyPr/>
          <a:lstStyle/>
          <a:p>
            <a:fld id="{A679767E-8F14-410B-8FB8-748752C248D0}" type="slidenum">
              <a:rPr lang="da-DK" smtClean="0"/>
              <a:t>3</a:t>
            </a:fld>
            <a:endParaRPr lang="da-DK"/>
          </a:p>
        </p:txBody>
      </p:sp>
    </p:spTree>
    <p:extLst>
      <p:ext uri="{BB962C8B-B14F-4D97-AF65-F5344CB8AC3E}">
        <p14:creationId xmlns:p14="http://schemas.microsoft.com/office/powerpoint/2010/main" val="1632470886"/>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a-DK" dirty="0"/>
              <a:t>Tale:</a:t>
            </a:r>
          </a:p>
          <a:p>
            <a:pPr marL="0" marR="0" lvl="0" indent="0" algn="l" defTabSz="914400" rtl="0" eaLnBrk="1" fontAlgn="auto" latinLnBrk="0" hangingPunct="1">
              <a:lnSpc>
                <a:spcPct val="100000"/>
              </a:lnSpc>
              <a:spcBef>
                <a:spcPts val="0"/>
              </a:spcBef>
              <a:spcAft>
                <a:spcPts val="0"/>
              </a:spcAft>
              <a:buClrTx/>
              <a:buSzTx/>
              <a:buFontTx/>
              <a:buNone/>
              <a:tabLst/>
              <a:defRPr/>
            </a:pPr>
            <a:r>
              <a:rPr lang="da-DK" dirty="0"/>
              <a:t>Og de to nederste tabeller gælder til en nyfødt </a:t>
            </a:r>
          </a:p>
          <a:p>
            <a:endParaRPr lang="da-DK" dirty="0"/>
          </a:p>
        </p:txBody>
      </p:sp>
      <p:sp>
        <p:nvSpPr>
          <p:cNvPr id="4" name="Pladsholder til slidenummer 3"/>
          <p:cNvSpPr>
            <a:spLocks noGrp="1"/>
          </p:cNvSpPr>
          <p:nvPr>
            <p:ph type="sldNum" sz="quarter" idx="5"/>
          </p:nvPr>
        </p:nvSpPr>
        <p:spPr/>
        <p:txBody>
          <a:bodyPr/>
          <a:lstStyle/>
          <a:p>
            <a:fld id="{A679767E-8F14-410B-8FB8-748752C248D0}" type="slidenum">
              <a:rPr lang="da-DK" smtClean="0"/>
              <a:t>30</a:t>
            </a:fld>
            <a:endParaRPr lang="da-DK"/>
          </a:p>
        </p:txBody>
      </p:sp>
    </p:spTree>
    <p:extLst>
      <p:ext uri="{BB962C8B-B14F-4D97-AF65-F5344CB8AC3E}">
        <p14:creationId xmlns:p14="http://schemas.microsoft.com/office/powerpoint/2010/main" val="3804057901"/>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r>
              <a:rPr lang="da-DK" dirty="0"/>
              <a:t>Tale:</a:t>
            </a:r>
          </a:p>
          <a:p>
            <a:pPr marL="0" marR="0" lvl="0" indent="0" algn="l" defTabSz="914400" rtl="0" eaLnBrk="1" fontAlgn="auto" latinLnBrk="0" hangingPunct="1">
              <a:lnSpc>
                <a:spcPct val="100000"/>
              </a:lnSpc>
              <a:spcBef>
                <a:spcPts val="0"/>
              </a:spcBef>
              <a:spcAft>
                <a:spcPts val="0"/>
              </a:spcAft>
              <a:buClrTx/>
              <a:buSzTx/>
              <a:buFontTx/>
              <a:buNone/>
              <a:tabLst/>
              <a:defRPr/>
            </a:pPr>
            <a:r>
              <a:rPr lang="da-DK" dirty="0"/>
              <a:t>I titlen er angivet om fortyndingstabellen gælder for </a:t>
            </a:r>
          </a:p>
          <a:p>
            <a:pPr marL="0" marR="0" lvl="0" indent="0" algn="l" defTabSz="914400" rtl="0" eaLnBrk="1" fontAlgn="auto" latinLnBrk="0" hangingPunct="1">
              <a:lnSpc>
                <a:spcPct val="100000"/>
              </a:lnSpc>
              <a:spcBef>
                <a:spcPts val="0"/>
              </a:spcBef>
              <a:spcAft>
                <a:spcPts val="0"/>
              </a:spcAft>
              <a:buClrTx/>
              <a:buSzTx/>
              <a:buFontTx/>
              <a:buNone/>
              <a:tabLst/>
              <a:defRPr/>
            </a:pPr>
            <a:r>
              <a:rPr lang="da-DK" dirty="0"/>
              <a:t>KLIK: injektion </a:t>
            </a:r>
          </a:p>
          <a:p>
            <a:pPr marL="0" marR="0" lvl="0" indent="0" algn="l" defTabSz="914400" rtl="0" eaLnBrk="1" fontAlgn="auto" latinLnBrk="0" hangingPunct="1">
              <a:lnSpc>
                <a:spcPct val="100000"/>
              </a:lnSpc>
              <a:spcBef>
                <a:spcPts val="0"/>
              </a:spcBef>
              <a:spcAft>
                <a:spcPts val="0"/>
              </a:spcAft>
              <a:buClrTx/>
              <a:buSzTx/>
              <a:buFontTx/>
              <a:buNone/>
              <a:tabLst/>
              <a:defRPr/>
            </a:pPr>
            <a:endParaRPr lang="da-DK" dirty="0"/>
          </a:p>
          <a:p>
            <a:endParaRPr lang="da-DK" dirty="0"/>
          </a:p>
        </p:txBody>
      </p:sp>
      <p:sp>
        <p:nvSpPr>
          <p:cNvPr id="4" name="Pladsholder til slidenummer 3"/>
          <p:cNvSpPr>
            <a:spLocks noGrp="1"/>
          </p:cNvSpPr>
          <p:nvPr>
            <p:ph type="sldNum" sz="quarter" idx="5"/>
          </p:nvPr>
        </p:nvSpPr>
        <p:spPr/>
        <p:txBody>
          <a:bodyPr/>
          <a:lstStyle/>
          <a:p>
            <a:fld id="{A679767E-8F14-410B-8FB8-748752C248D0}" type="slidenum">
              <a:rPr lang="da-DK" smtClean="0"/>
              <a:t>31</a:t>
            </a:fld>
            <a:endParaRPr lang="da-DK"/>
          </a:p>
        </p:txBody>
      </p:sp>
    </p:spTree>
    <p:extLst>
      <p:ext uri="{BB962C8B-B14F-4D97-AF65-F5344CB8AC3E}">
        <p14:creationId xmlns:p14="http://schemas.microsoft.com/office/powerpoint/2010/main" val="4036912326"/>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r>
              <a:rPr lang="da-DK" dirty="0"/>
              <a:t>Tale:</a:t>
            </a:r>
          </a:p>
          <a:p>
            <a:pPr marL="0" marR="0" lvl="0" indent="0" algn="l" defTabSz="914400" rtl="0" eaLnBrk="1" fontAlgn="auto" latinLnBrk="0" hangingPunct="1">
              <a:lnSpc>
                <a:spcPct val="100000"/>
              </a:lnSpc>
              <a:spcBef>
                <a:spcPts val="0"/>
              </a:spcBef>
              <a:spcAft>
                <a:spcPts val="0"/>
              </a:spcAft>
              <a:buClrTx/>
              <a:buSzTx/>
              <a:buFontTx/>
              <a:buNone/>
              <a:tabLst/>
              <a:defRPr/>
            </a:pPr>
            <a:r>
              <a:rPr lang="da-DK" dirty="0"/>
              <a:t>eller infusion</a:t>
            </a:r>
          </a:p>
          <a:p>
            <a:pPr marL="0" marR="0" lvl="0" indent="0" algn="l" defTabSz="914400" rtl="0" eaLnBrk="1" fontAlgn="auto" latinLnBrk="0" hangingPunct="1">
              <a:lnSpc>
                <a:spcPct val="100000"/>
              </a:lnSpc>
              <a:spcBef>
                <a:spcPts val="0"/>
              </a:spcBef>
              <a:spcAft>
                <a:spcPts val="0"/>
              </a:spcAft>
              <a:buClrTx/>
              <a:buSzTx/>
              <a:buFontTx/>
              <a:buNone/>
              <a:tabLst/>
              <a:defRPr/>
            </a:pPr>
            <a:endParaRPr lang="da-DK" dirty="0"/>
          </a:p>
          <a:p>
            <a:endParaRPr lang="da-DK" dirty="0"/>
          </a:p>
        </p:txBody>
      </p:sp>
      <p:sp>
        <p:nvSpPr>
          <p:cNvPr id="4" name="Pladsholder til slidenummer 3"/>
          <p:cNvSpPr>
            <a:spLocks noGrp="1"/>
          </p:cNvSpPr>
          <p:nvPr>
            <p:ph type="sldNum" sz="quarter" idx="5"/>
          </p:nvPr>
        </p:nvSpPr>
        <p:spPr/>
        <p:txBody>
          <a:bodyPr/>
          <a:lstStyle/>
          <a:p>
            <a:fld id="{A679767E-8F14-410B-8FB8-748752C248D0}" type="slidenum">
              <a:rPr lang="da-DK" smtClean="0"/>
              <a:t>32</a:t>
            </a:fld>
            <a:endParaRPr lang="da-DK"/>
          </a:p>
        </p:txBody>
      </p:sp>
    </p:spTree>
    <p:extLst>
      <p:ext uri="{BB962C8B-B14F-4D97-AF65-F5344CB8AC3E}">
        <p14:creationId xmlns:p14="http://schemas.microsoft.com/office/powerpoint/2010/main" val="2475748114"/>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pPr marL="0" indent="0">
              <a:buNone/>
            </a:pPr>
            <a:r>
              <a:rPr lang="da-DK" dirty="0"/>
              <a:t>Tale:</a:t>
            </a:r>
          </a:p>
          <a:p>
            <a:pPr marL="0" indent="0">
              <a:buNone/>
            </a:pPr>
            <a:r>
              <a:rPr lang="da-DK" dirty="0"/>
              <a:t>Anden kolonne angiver koncentrationen af lægemidlet inden fortynding – </a:t>
            </a:r>
          </a:p>
          <a:p>
            <a:pPr marL="0" marR="0" lvl="0" indent="0" algn="l" defTabSz="914400" rtl="0" eaLnBrk="1" fontAlgn="auto" latinLnBrk="0" hangingPunct="1">
              <a:lnSpc>
                <a:spcPct val="100000"/>
              </a:lnSpc>
              <a:spcBef>
                <a:spcPts val="0"/>
              </a:spcBef>
              <a:spcAft>
                <a:spcPts val="0"/>
              </a:spcAft>
              <a:buClrTx/>
              <a:buSzTx/>
              <a:buFontTx/>
              <a:buNone/>
              <a:tabLst/>
              <a:defRPr/>
            </a:pPr>
            <a:endParaRPr lang="da-DK" dirty="0"/>
          </a:p>
          <a:p>
            <a:endParaRPr lang="da-DK" dirty="0"/>
          </a:p>
        </p:txBody>
      </p:sp>
      <p:sp>
        <p:nvSpPr>
          <p:cNvPr id="4" name="Pladsholder til slidenummer 3"/>
          <p:cNvSpPr>
            <a:spLocks noGrp="1"/>
          </p:cNvSpPr>
          <p:nvPr>
            <p:ph type="sldNum" sz="quarter" idx="5"/>
          </p:nvPr>
        </p:nvSpPr>
        <p:spPr/>
        <p:txBody>
          <a:bodyPr/>
          <a:lstStyle/>
          <a:p>
            <a:fld id="{A679767E-8F14-410B-8FB8-748752C248D0}" type="slidenum">
              <a:rPr lang="da-DK" smtClean="0"/>
              <a:t>33</a:t>
            </a:fld>
            <a:endParaRPr lang="da-DK"/>
          </a:p>
        </p:txBody>
      </p:sp>
    </p:spTree>
    <p:extLst>
      <p:ext uri="{BB962C8B-B14F-4D97-AF65-F5344CB8AC3E}">
        <p14:creationId xmlns:p14="http://schemas.microsoft.com/office/powerpoint/2010/main" val="4206943352"/>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pPr marL="0" indent="0">
              <a:buNone/>
            </a:pPr>
            <a:r>
              <a:rPr lang="da-DK" dirty="0"/>
              <a:t>Tale:</a:t>
            </a:r>
          </a:p>
          <a:p>
            <a:pPr marL="0" indent="0">
              <a:buNone/>
            </a:pPr>
            <a:r>
              <a:rPr lang="da-DK" dirty="0"/>
              <a:t>og svarer til initialopløsningen på hovedtabellen.</a:t>
            </a:r>
          </a:p>
          <a:p>
            <a:pPr marL="0" marR="0" lvl="0" indent="0" algn="l" defTabSz="914400" rtl="0" eaLnBrk="1" fontAlgn="auto" latinLnBrk="0" hangingPunct="1">
              <a:lnSpc>
                <a:spcPct val="100000"/>
              </a:lnSpc>
              <a:spcBef>
                <a:spcPts val="0"/>
              </a:spcBef>
              <a:spcAft>
                <a:spcPts val="0"/>
              </a:spcAft>
              <a:buClrTx/>
              <a:buSzTx/>
              <a:buFontTx/>
              <a:buNone/>
              <a:tabLst/>
              <a:defRPr/>
            </a:pPr>
            <a:endParaRPr lang="da-DK" dirty="0"/>
          </a:p>
          <a:p>
            <a:endParaRPr lang="da-DK" dirty="0"/>
          </a:p>
        </p:txBody>
      </p:sp>
      <p:sp>
        <p:nvSpPr>
          <p:cNvPr id="4" name="Pladsholder til slidenummer 3"/>
          <p:cNvSpPr>
            <a:spLocks noGrp="1"/>
          </p:cNvSpPr>
          <p:nvPr>
            <p:ph type="sldNum" sz="quarter" idx="5"/>
          </p:nvPr>
        </p:nvSpPr>
        <p:spPr/>
        <p:txBody>
          <a:bodyPr/>
          <a:lstStyle/>
          <a:p>
            <a:fld id="{A679767E-8F14-410B-8FB8-748752C248D0}" type="slidenum">
              <a:rPr lang="da-DK" smtClean="0"/>
              <a:t>34</a:t>
            </a:fld>
            <a:endParaRPr lang="da-DK"/>
          </a:p>
        </p:txBody>
      </p:sp>
    </p:spTree>
    <p:extLst>
      <p:ext uri="{BB962C8B-B14F-4D97-AF65-F5344CB8AC3E}">
        <p14:creationId xmlns:p14="http://schemas.microsoft.com/office/powerpoint/2010/main" val="1844364595"/>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a-DK" dirty="0"/>
              <a:t>Tale: </a:t>
            </a:r>
          </a:p>
          <a:p>
            <a:pPr marL="0" marR="0" lvl="0" indent="0" algn="l" defTabSz="914400" rtl="0" eaLnBrk="1" fontAlgn="auto" latinLnBrk="0" hangingPunct="1">
              <a:lnSpc>
                <a:spcPct val="100000"/>
              </a:lnSpc>
              <a:spcBef>
                <a:spcPts val="0"/>
              </a:spcBef>
              <a:spcAft>
                <a:spcPts val="0"/>
              </a:spcAft>
              <a:buClrTx/>
              <a:buSzTx/>
              <a:buFontTx/>
              <a:buNone/>
              <a:tabLst/>
              <a:defRPr/>
            </a:pPr>
            <a:r>
              <a:rPr lang="da-DK" dirty="0"/>
              <a:t>Vi skal nu gennemgå et eksempel og bruger tabellen ”Forslag til fortynding af </a:t>
            </a:r>
            <a:r>
              <a:rPr lang="da-DK" dirty="0" err="1"/>
              <a:t>cefuroxim</a:t>
            </a:r>
            <a:r>
              <a:rPr lang="da-DK" dirty="0"/>
              <a:t> til infusion hos et barn”</a:t>
            </a:r>
          </a:p>
          <a:p>
            <a:pPr marL="0" marR="0" lvl="0" indent="0" algn="l" defTabSz="914400" rtl="0" eaLnBrk="1" fontAlgn="auto" latinLnBrk="0" hangingPunct="1">
              <a:lnSpc>
                <a:spcPct val="100000"/>
              </a:lnSpc>
              <a:spcBef>
                <a:spcPts val="0"/>
              </a:spcBef>
              <a:spcAft>
                <a:spcPts val="0"/>
              </a:spcAft>
              <a:buClrTx/>
              <a:buSzTx/>
              <a:buFontTx/>
              <a:buNone/>
              <a:tabLst/>
              <a:defRPr/>
            </a:pPr>
            <a:endParaRPr lang="da-DK" dirty="0"/>
          </a:p>
          <a:p>
            <a:endParaRPr lang="da-DK" dirty="0"/>
          </a:p>
        </p:txBody>
      </p:sp>
      <p:sp>
        <p:nvSpPr>
          <p:cNvPr id="4" name="Pladsholder til slidenummer 3"/>
          <p:cNvSpPr>
            <a:spLocks noGrp="1"/>
          </p:cNvSpPr>
          <p:nvPr>
            <p:ph type="sldNum" sz="quarter" idx="5"/>
          </p:nvPr>
        </p:nvSpPr>
        <p:spPr/>
        <p:txBody>
          <a:bodyPr/>
          <a:lstStyle/>
          <a:p>
            <a:fld id="{A679767E-8F14-410B-8FB8-748752C248D0}" type="slidenum">
              <a:rPr lang="da-DK" smtClean="0"/>
              <a:t>35</a:t>
            </a:fld>
            <a:endParaRPr lang="da-DK"/>
          </a:p>
        </p:txBody>
      </p:sp>
    </p:spTree>
    <p:extLst>
      <p:ext uri="{BB962C8B-B14F-4D97-AF65-F5344CB8AC3E}">
        <p14:creationId xmlns:p14="http://schemas.microsoft.com/office/powerpoint/2010/main" val="3300533597"/>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a-DK" dirty="0"/>
              <a:t>Tale: </a:t>
            </a:r>
          </a:p>
          <a:p>
            <a:pPr marL="0" marR="0" lvl="0" indent="0" algn="l" defTabSz="914400" rtl="0" eaLnBrk="1" fontAlgn="auto" latinLnBrk="0" hangingPunct="1">
              <a:lnSpc>
                <a:spcPct val="100000"/>
              </a:lnSpc>
              <a:spcBef>
                <a:spcPts val="0"/>
              </a:spcBef>
              <a:spcAft>
                <a:spcPts val="0"/>
              </a:spcAft>
              <a:buClrTx/>
              <a:buSzTx/>
              <a:buFontTx/>
              <a:buNone/>
              <a:tabLst/>
              <a:defRPr/>
            </a:pPr>
            <a:r>
              <a:rPr lang="da-DK" dirty="0"/>
              <a:t>For at få den anbefalede koncentration på 25 mg/ml </a:t>
            </a:r>
          </a:p>
          <a:p>
            <a:endParaRPr lang="da-DK" dirty="0"/>
          </a:p>
        </p:txBody>
      </p:sp>
      <p:sp>
        <p:nvSpPr>
          <p:cNvPr id="4" name="Pladsholder til slidenummer 3"/>
          <p:cNvSpPr>
            <a:spLocks noGrp="1"/>
          </p:cNvSpPr>
          <p:nvPr>
            <p:ph type="sldNum" sz="quarter" idx="5"/>
          </p:nvPr>
        </p:nvSpPr>
        <p:spPr/>
        <p:txBody>
          <a:bodyPr/>
          <a:lstStyle/>
          <a:p>
            <a:fld id="{A679767E-8F14-410B-8FB8-748752C248D0}" type="slidenum">
              <a:rPr lang="da-DK" smtClean="0"/>
              <a:t>36</a:t>
            </a:fld>
            <a:endParaRPr lang="da-DK"/>
          </a:p>
        </p:txBody>
      </p:sp>
    </p:spTree>
    <p:extLst>
      <p:ext uri="{BB962C8B-B14F-4D97-AF65-F5344CB8AC3E}">
        <p14:creationId xmlns:p14="http://schemas.microsoft.com/office/powerpoint/2010/main" val="2006722088"/>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a-DK" dirty="0"/>
              <a:t>Tale: </a:t>
            </a:r>
          </a:p>
          <a:p>
            <a:pPr marL="0" marR="0" lvl="0" indent="0" algn="l" defTabSz="914400" rtl="0" eaLnBrk="1" fontAlgn="auto" latinLnBrk="0" hangingPunct="1">
              <a:lnSpc>
                <a:spcPct val="100000"/>
              </a:lnSpc>
              <a:spcBef>
                <a:spcPts val="0"/>
              </a:spcBef>
              <a:spcAft>
                <a:spcPts val="0"/>
              </a:spcAft>
              <a:buClrTx/>
              <a:buSzTx/>
              <a:buFontTx/>
              <a:buNone/>
              <a:tabLst/>
              <a:defRPr/>
            </a:pPr>
            <a:r>
              <a:rPr lang="da-DK" dirty="0"/>
              <a:t>Skal der udtages 1 del af initialopløsningen af </a:t>
            </a:r>
            <a:r>
              <a:rPr lang="da-DK" dirty="0" err="1"/>
              <a:t>cefuroxim</a:t>
            </a:r>
            <a:r>
              <a:rPr lang="da-DK" dirty="0"/>
              <a:t> på 100 mg/ml…</a:t>
            </a:r>
          </a:p>
          <a:p>
            <a:pPr marL="0" marR="0" lvl="0" indent="0" algn="l" defTabSz="914400" rtl="0" eaLnBrk="1" fontAlgn="auto" latinLnBrk="0" hangingPunct="1">
              <a:lnSpc>
                <a:spcPct val="100000"/>
              </a:lnSpc>
              <a:spcBef>
                <a:spcPts val="0"/>
              </a:spcBef>
              <a:spcAft>
                <a:spcPts val="0"/>
              </a:spcAft>
              <a:buClrTx/>
              <a:buSzTx/>
              <a:buFontTx/>
              <a:buNone/>
              <a:tabLst/>
              <a:defRPr/>
            </a:pPr>
            <a:endParaRPr lang="da-DK" dirty="0"/>
          </a:p>
          <a:p>
            <a:endParaRPr lang="da-DK" dirty="0"/>
          </a:p>
        </p:txBody>
      </p:sp>
      <p:sp>
        <p:nvSpPr>
          <p:cNvPr id="4" name="Pladsholder til slidenummer 3"/>
          <p:cNvSpPr>
            <a:spLocks noGrp="1"/>
          </p:cNvSpPr>
          <p:nvPr>
            <p:ph type="sldNum" sz="quarter" idx="5"/>
          </p:nvPr>
        </p:nvSpPr>
        <p:spPr/>
        <p:txBody>
          <a:bodyPr/>
          <a:lstStyle/>
          <a:p>
            <a:fld id="{A679767E-8F14-410B-8FB8-748752C248D0}" type="slidenum">
              <a:rPr lang="da-DK" smtClean="0"/>
              <a:t>37</a:t>
            </a:fld>
            <a:endParaRPr lang="da-DK"/>
          </a:p>
        </p:txBody>
      </p:sp>
    </p:spTree>
    <p:extLst>
      <p:ext uri="{BB962C8B-B14F-4D97-AF65-F5344CB8AC3E}">
        <p14:creationId xmlns:p14="http://schemas.microsoft.com/office/powerpoint/2010/main" val="3165500822"/>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a-DK" dirty="0"/>
              <a:t>Tale: </a:t>
            </a:r>
          </a:p>
          <a:p>
            <a:pPr marL="0" marR="0" lvl="0" indent="0" algn="l" defTabSz="914400" rtl="0" eaLnBrk="1" fontAlgn="auto" latinLnBrk="0" hangingPunct="1">
              <a:lnSpc>
                <a:spcPct val="100000"/>
              </a:lnSpc>
              <a:spcBef>
                <a:spcPts val="0"/>
              </a:spcBef>
              <a:spcAft>
                <a:spcPts val="0"/>
              </a:spcAft>
              <a:buClrTx/>
              <a:buSzTx/>
              <a:buFontTx/>
              <a:buNone/>
              <a:tabLst/>
              <a:defRPr/>
            </a:pPr>
            <a:r>
              <a:rPr lang="da-DK" dirty="0"/>
              <a:t>Som skal blandes med 3 dele fortyndingsvæske…</a:t>
            </a:r>
          </a:p>
          <a:p>
            <a:pPr marL="0" marR="0" lvl="0" indent="0" algn="l" defTabSz="914400" rtl="0" eaLnBrk="1" fontAlgn="auto" latinLnBrk="0" hangingPunct="1">
              <a:lnSpc>
                <a:spcPct val="100000"/>
              </a:lnSpc>
              <a:spcBef>
                <a:spcPts val="0"/>
              </a:spcBef>
              <a:spcAft>
                <a:spcPts val="0"/>
              </a:spcAft>
              <a:buClrTx/>
              <a:buSzTx/>
              <a:buFontTx/>
              <a:buNone/>
              <a:tabLst/>
              <a:defRPr/>
            </a:pPr>
            <a:r>
              <a:rPr lang="da-DK" dirty="0"/>
              <a:t>Så hvis man fx har brug for 200 mg </a:t>
            </a:r>
            <a:r>
              <a:rPr lang="da-DK" dirty="0" err="1"/>
              <a:t>cefuroxim</a:t>
            </a:r>
            <a:r>
              <a:rPr lang="da-DK" dirty="0"/>
              <a:t> skal der udtages 2 ml af initialopløsningen, som skal blandes med 6 ml fortyndingsvæske, hvorved en fortynding på 25 mg/ml opnås.  </a:t>
            </a:r>
          </a:p>
          <a:p>
            <a:pPr marL="0" marR="0" lvl="0" indent="0" algn="l" defTabSz="914400" rtl="0" eaLnBrk="1" fontAlgn="auto" latinLnBrk="0" hangingPunct="1">
              <a:lnSpc>
                <a:spcPct val="100000"/>
              </a:lnSpc>
              <a:spcBef>
                <a:spcPts val="0"/>
              </a:spcBef>
              <a:spcAft>
                <a:spcPts val="0"/>
              </a:spcAft>
              <a:buClrTx/>
              <a:buSzTx/>
              <a:buFontTx/>
              <a:buNone/>
              <a:tabLst/>
              <a:defRPr/>
            </a:pPr>
            <a:endParaRPr lang="da-DK"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da-DK" dirty="0"/>
          </a:p>
          <a:p>
            <a:endParaRPr lang="da-DK" dirty="0"/>
          </a:p>
        </p:txBody>
      </p:sp>
      <p:sp>
        <p:nvSpPr>
          <p:cNvPr id="4" name="Pladsholder til slidenummer 3"/>
          <p:cNvSpPr>
            <a:spLocks noGrp="1"/>
          </p:cNvSpPr>
          <p:nvPr>
            <p:ph type="sldNum" sz="quarter" idx="5"/>
          </p:nvPr>
        </p:nvSpPr>
        <p:spPr/>
        <p:txBody>
          <a:bodyPr/>
          <a:lstStyle/>
          <a:p>
            <a:fld id="{A679767E-8F14-410B-8FB8-748752C248D0}" type="slidenum">
              <a:rPr lang="da-DK" smtClean="0"/>
              <a:t>38</a:t>
            </a:fld>
            <a:endParaRPr lang="da-DK"/>
          </a:p>
        </p:txBody>
      </p:sp>
    </p:spTree>
    <p:extLst>
      <p:ext uri="{BB962C8B-B14F-4D97-AF65-F5344CB8AC3E}">
        <p14:creationId xmlns:p14="http://schemas.microsoft.com/office/powerpoint/2010/main" val="530561792"/>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r>
              <a:rPr lang="da-DK" b="0" i="0" dirty="0">
                <a:solidFill>
                  <a:srgbClr val="333333"/>
                </a:solidFill>
                <a:effectLst/>
                <a:latin typeface="mariregular"/>
              </a:rPr>
              <a:t>Tale:</a:t>
            </a:r>
          </a:p>
          <a:p>
            <a:r>
              <a:rPr lang="da-DK" b="0" i="0" dirty="0">
                <a:solidFill>
                  <a:srgbClr val="333333"/>
                </a:solidFill>
                <a:effectLst/>
                <a:latin typeface="mariregular"/>
              </a:rPr>
              <a:t>Du har nu været igennem en basal oplæring til børne-IV-blandevejledningerne. </a:t>
            </a:r>
          </a:p>
          <a:p>
            <a:r>
              <a:rPr lang="da-DK" b="0" i="0" dirty="0">
                <a:solidFill>
                  <a:srgbClr val="333333"/>
                </a:solidFill>
                <a:effectLst/>
                <a:latin typeface="mariregular"/>
              </a:rPr>
              <a:t>På vores mail modtager vi meget gerne feedback til blandevejledningerne. Samme mail kan bruges, hvis du ønsker at tilmelde dig månedlige nyhedsbreve fra Videnscenter for Børnefarmakologi. </a:t>
            </a:r>
          </a:p>
          <a:p>
            <a:endParaRPr lang="da-DK" dirty="0"/>
          </a:p>
        </p:txBody>
      </p:sp>
      <p:sp>
        <p:nvSpPr>
          <p:cNvPr id="4" name="Pladsholder til slidenummer 3"/>
          <p:cNvSpPr>
            <a:spLocks noGrp="1"/>
          </p:cNvSpPr>
          <p:nvPr>
            <p:ph type="sldNum" sz="quarter" idx="5"/>
          </p:nvPr>
        </p:nvSpPr>
        <p:spPr/>
        <p:txBody>
          <a:bodyPr/>
          <a:lstStyle/>
          <a:p>
            <a:fld id="{A679767E-8F14-410B-8FB8-748752C248D0}" type="slidenum">
              <a:rPr lang="da-DK" smtClean="0"/>
              <a:t>39</a:t>
            </a:fld>
            <a:endParaRPr lang="da-DK"/>
          </a:p>
        </p:txBody>
      </p:sp>
    </p:spTree>
    <p:extLst>
      <p:ext uri="{BB962C8B-B14F-4D97-AF65-F5344CB8AC3E}">
        <p14:creationId xmlns:p14="http://schemas.microsoft.com/office/powerpoint/2010/main" val="205991935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r>
              <a:rPr lang="da-DK" dirty="0"/>
              <a:t>Tale: </a:t>
            </a:r>
          </a:p>
          <a:p>
            <a:pPr marL="0" marR="0" lvl="0" indent="0" algn="l" defTabSz="914400" rtl="0" eaLnBrk="1" fontAlgn="auto" latinLnBrk="0" hangingPunct="1">
              <a:lnSpc>
                <a:spcPct val="100000"/>
              </a:lnSpc>
              <a:spcBef>
                <a:spcPts val="0"/>
              </a:spcBef>
              <a:spcAft>
                <a:spcPts val="0"/>
              </a:spcAft>
              <a:buClrTx/>
              <a:buSzTx/>
              <a:buFontTx/>
              <a:buNone/>
              <a:tabLst/>
              <a:defRPr/>
            </a:pPr>
            <a:r>
              <a:rPr lang="da-DK" dirty="0"/>
              <a:t>Blandevejledningerne er opstillet på tabelform. </a:t>
            </a:r>
          </a:p>
          <a:p>
            <a:r>
              <a:rPr lang="da-DK" dirty="0"/>
              <a:t>Som eksempel for gennemgang bruges </a:t>
            </a:r>
            <a:r>
              <a:rPr lang="da-DK" dirty="0" err="1"/>
              <a:t>Cefuroxim</a:t>
            </a:r>
            <a:r>
              <a:rPr lang="da-DK" dirty="0"/>
              <a:t>. </a:t>
            </a:r>
          </a:p>
          <a:p>
            <a:endParaRPr lang="da-DK" dirty="0"/>
          </a:p>
        </p:txBody>
      </p:sp>
      <p:sp>
        <p:nvSpPr>
          <p:cNvPr id="4" name="Pladsholder til slidenummer 3"/>
          <p:cNvSpPr>
            <a:spLocks noGrp="1"/>
          </p:cNvSpPr>
          <p:nvPr>
            <p:ph type="sldNum" sz="quarter" idx="5"/>
          </p:nvPr>
        </p:nvSpPr>
        <p:spPr/>
        <p:txBody>
          <a:bodyPr/>
          <a:lstStyle/>
          <a:p>
            <a:fld id="{A679767E-8F14-410B-8FB8-748752C248D0}" type="slidenum">
              <a:rPr lang="da-DK" smtClean="0"/>
              <a:t>4</a:t>
            </a:fld>
            <a:endParaRPr lang="da-DK"/>
          </a:p>
        </p:txBody>
      </p:sp>
    </p:spTree>
    <p:extLst>
      <p:ext uri="{BB962C8B-B14F-4D97-AF65-F5344CB8AC3E}">
        <p14:creationId xmlns:p14="http://schemas.microsoft.com/office/powerpoint/2010/main" val="183473686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r>
              <a:rPr lang="da-DK" dirty="0"/>
              <a:t>Tale: </a:t>
            </a:r>
          </a:p>
          <a:p>
            <a:pPr marL="0" indent="0">
              <a:buNone/>
            </a:pPr>
            <a:r>
              <a:rPr lang="da-DK" dirty="0"/>
              <a:t>Øverst i venstre hjørne findes lægemidlets ATC kode, som klassificerer det efter indholdsstof og virkeområde. </a:t>
            </a:r>
          </a:p>
          <a:p>
            <a:endParaRPr lang="da-DK" dirty="0"/>
          </a:p>
        </p:txBody>
      </p:sp>
      <p:sp>
        <p:nvSpPr>
          <p:cNvPr id="4" name="Pladsholder til slidenummer 3"/>
          <p:cNvSpPr>
            <a:spLocks noGrp="1"/>
          </p:cNvSpPr>
          <p:nvPr>
            <p:ph type="sldNum" sz="quarter" idx="5"/>
          </p:nvPr>
        </p:nvSpPr>
        <p:spPr/>
        <p:txBody>
          <a:bodyPr/>
          <a:lstStyle/>
          <a:p>
            <a:fld id="{A679767E-8F14-410B-8FB8-748752C248D0}" type="slidenum">
              <a:rPr lang="da-DK" smtClean="0"/>
              <a:t>5</a:t>
            </a:fld>
            <a:endParaRPr lang="da-DK"/>
          </a:p>
        </p:txBody>
      </p:sp>
    </p:spTree>
    <p:extLst>
      <p:ext uri="{BB962C8B-B14F-4D97-AF65-F5344CB8AC3E}">
        <p14:creationId xmlns:p14="http://schemas.microsoft.com/office/powerpoint/2010/main" val="114286899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r>
              <a:rPr lang="da-DK" dirty="0"/>
              <a:t>Tale: </a:t>
            </a:r>
          </a:p>
          <a:p>
            <a:r>
              <a:rPr lang="da-DK" dirty="0"/>
              <a:t>I midten findes navnet på det aktive indholdsstof, handelsnavn og producent. </a:t>
            </a:r>
          </a:p>
          <a:p>
            <a:endParaRPr lang="da-DK" dirty="0"/>
          </a:p>
          <a:p>
            <a:endParaRPr lang="da-DK" dirty="0"/>
          </a:p>
        </p:txBody>
      </p:sp>
      <p:sp>
        <p:nvSpPr>
          <p:cNvPr id="4" name="Pladsholder til slidenummer 3"/>
          <p:cNvSpPr>
            <a:spLocks noGrp="1"/>
          </p:cNvSpPr>
          <p:nvPr>
            <p:ph type="sldNum" sz="quarter" idx="5"/>
          </p:nvPr>
        </p:nvSpPr>
        <p:spPr/>
        <p:txBody>
          <a:bodyPr/>
          <a:lstStyle/>
          <a:p>
            <a:fld id="{A679767E-8F14-410B-8FB8-748752C248D0}" type="slidenum">
              <a:rPr lang="da-DK" smtClean="0"/>
              <a:t>6</a:t>
            </a:fld>
            <a:endParaRPr lang="da-DK"/>
          </a:p>
        </p:txBody>
      </p:sp>
    </p:spTree>
    <p:extLst>
      <p:ext uri="{BB962C8B-B14F-4D97-AF65-F5344CB8AC3E}">
        <p14:creationId xmlns:p14="http://schemas.microsoft.com/office/powerpoint/2010/main" val="203388909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pPr marL="0" indent="0">
              <a:buNone/>
            </a:pPr>
            <a:r>
              <a:rPr lang="da-DK" dirty="0"/>
              <a:t>Tale: </a:t>
            </a:r>
          </a:p>
          <a:p>
            <a:pPr marL="0" indent="0">
              <a:buNone/>
            </a:pPr>
            <a:r>
              <a:rPr lang="da-DK" dirty="0"/>
              <a:t>Vi starter med at gennemgå kolonnerne. De to første kolonner skal læses sammen. </a:t>
            </a:r>
          </a:p>
          <a:p>
            <a:pPr marL="0" indent="0">
              <a:buNone/>
            </a:pPr>
            <a:r>
              <a:rPr lang="da-DK" dirty="0"/>
              <a:t>Styrke og Initialopløsning:</a:t>
            </a:r>
          </a:p>
          <a:p>
            <a:pPr marL="0" indent="0">
              <a:buNone/>
            </a:pPr>
            <a:r>
              <a:rPr lang="da-DK" dirty="0"/>
              <a:t>Det fremgår at </a:t>
            </a:r>
            <a:r>
              <a:rPr lang="da-DK" dirty="0" err="1"/>
              <a:t>Cefuroxim</a:t>
            </a:r>
            <a:r>
              <a:rPr lang="da-DK" dirty="0"/>
              <a:t> findes i flere styrker. Afhængigt af, hvilken styrke der vælges, skal tørstoffet </a:t>
            </a:r>
            <a:r>
              <a:rPr lang="da-DK" dirty="0" err="1"/>
              <a:t>opslemmes</a:t>
            </a:r>
            <a:r>
              <a:rPr lang="da-DK" dirty="0"/>
              <a:t> med en tilsvarende mængde sterilt. </a:t>
            </a:r>
          </a:p>
        </p:txBody>
      </p:sp>
      <p:sp>
        <p:nvSpPr>
          <p:cNvPr id="4" name="Pladsholder til slidenummer 3"/>
          <p:cNvSpPr>
            <a:spLocks noGrp="1"/>
          </p:cNvSpPr>
          <p:nvPr>
            <p:ph type="sldNum" sz="quarter" idx="5"/>
          </p:nvPr>
        </p:nvSpPr>
        <p:spPr/>
        <p:txBody>
          <a:bodyPr/>
          <a:lstStyle/>
          <a:p>
            <a:fld id="{A679767E-8F14-410B-8FB8-748752C248D0}" type="slidenum">
              <a:rPr lang="da-DK" smtClean="0"/>
              <a:t>7</a:t>
            </a:fld>
            <a:endParaRPr lang="da-DK"/>
          </a:p>
        </p:txBody>
      </p:sp>
    </p:spTree>
    <p:extLst>
      <p:ext uri="{BB962C8B-B14F-4D97-AF65-F5344CB8AC3E}">
        <p14:creationId xmlns:p14="http://schemas.microsoft.com/office/powerpoint/2010/main" val="227044798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pPr marL="0" indent="0">
              <a:buNone/>
            </a:pPr>
            <a:r>
              <a:rPr lang="da-DK" dirty="0"/>
              <a:t>Tale: </a:t>
            </a:r>
          </a:p>
          <a:p>
            <a:pPr marL="0" marR="0" lvl="0" indent="0" algn="l" defTabSz="914400" rtl="0" eaLnBrk="1" fontAlgn="auto" latinLnBrk="0" hangingPunct="1">
              <a:lnSpc>
                <a:spcPct val="100000"/>
              </a:lnSpc>
              <a:spcBef>
                <a:spcPts val="0"/>
              </a:spcBef>
              <a:spcAft>
                <a:spcPts val="0"/>
              </a:spcAft>
              <a:buClrTx/>
              <a:buSzTx/>
              <a:buFontTx/>
              <a:buNone/>
              <a:tabLst/>
              <a:defRPr/>
            </a:pPr>
            <a:r>
              <a:rPr lang="da-DK" dirty="0"/>
              <a:t>Som eksempel ses, at når hætteglasset med 250 mg injektionssubstans vælges, skal det </a:t>
            </a:r>
            <a:r>
              <a:rPr lang="da-DK" dirty="0" err="1"/>
              <a:t>opslemmes</a:t>
            </a:r>
            <a:r>
              <a:rPr lang="da-DK" dirty="0"/>
              <a:t> i 2,5 ml sterilt vand </a:t>
            </a:r>
          </a:p>
        </p:txBody>
      </p:sp>
      <p:sp>
        <p:nvSpPr>
          <p:cNvPr id="4" name="Pladsholder til slidenummer 3"/>
          <p:cNvSpPr>
            <a:spLocks noGrp="1"/>
          </p:cNvSpPr>
          <p:nvPr>
            <p:ph type="sldNum" sz="quarter" idx="5"/>
          </p:nvPr>
        </p:nvSpPr>
        <p:spPr/>
        <p:txBody>
          <a:bodyPr/>
          <a:lstStyle/>
          <a:p>
            <a:fld id="{A679767E-8F14-410B-8FB8-748752C248D0}" type="slidenum">
              <a:rPr lang="da-DK" smtClean="0"/>
              <a:t>8</a:t>
            </a:fld>
            <a:endParaRPr lang="da-DK"/>
          </a:p>
        </p:txBody>
      </p:sp>
    </p:spTree>
    <p:extLst>
      <p:ext uri="{BB962C8B-B14F-4D97-AF65-F5344CB8AC3E}">
        <p14:creationId xmlns:p14="http://schemas.microsoft.com/office/powerpoint/2010/main" val="421242929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pPr marL="0" indent="0">
              <a:buNone/>
            </a:pPr>
            <a:r>
              <a:rPr lang="da-DK" dirty="0"/>
              <a:t>Tale: </a:t>
            </a:r>
          </a:p>
          <a:p>
            <a:pPr marL="0" marR="0" lvl="0" indent="0" algn="l" defTabSz="914400" rtl="0" eaLnBrk="1" fontAlgn="auto" latinLnBrk="0" hangingPunct="1">
              <a:lnSpc>
                <a:spcPct val="100000"/>
              </a:lnSpc>
              <a:spcBef>
                <a:spcPts val="0"/>
              </a:spcBef>
              <a:spcAft>
                <a:spcPts val="0"/>
              </a:spcAft>
              <a:buClrTx/>
              <a:buSzTx/>
              <a:buFontTx/>
              <a:buNone/>
              <a:tabLst/>
              <a:defRPr/>
            </a:pPr>
            <a:r>
              <a:rPr lang="da-DK" dirty="0"/>
              <a:t>for at få en koncentration af initialopløsningen på 100 mg/ml. Og tilsvarende for de andre styrker. </a:t>
            </a:r>
          </a:p>
        </p:txBody>
      </p:sp>
      <p:sp>
        <p:nvSpPr>
          <p:cNvPr id="4" name="Pladsholder til slidenummer 3"/>
          <p:cNvSpPr>
            <a:spLocks noGrp="1"/>
          </p:cNvSpPr>
          <p:nvPr>
            <p:ph type="sldNum" sz="quarter" idx="5"/>
          </p:nvPr>
        </p:nvSpPr>
        <p:spPr/>
        <p:txBody>
          <a:bodyPr/>
          <a:lstStyle/>
          <a:p>
            <a:fld id="{A679767E-8F14-410B-8FB8-748752C248D0}" type="slidenum">
              <a:rPr lang="da-DK" smtClean="0"/>
              <a:t>9</a:t>
            </a:fld>
            <a:endParaRPr lang="da-DK"/>
          </a:p>
        </p:txBody>
      </p:sp>
    </p:spTree>
    <p:extLst>
      <p:ext uri="{BB962C8B-B14F-4D97-AF65-F5344CB8AC3E}">
        <p14:creationId xmlns:p14="http://schemas.microsoft.com/office/powerpoint/2010/main" val="263418316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emf"/><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emf"/><Relationship Id="rId1" Type="http://schemas.openxmlformats.org/officeDocument/2006/relationships/slideMaster" Target="../slideMasters/slideMaster2.xml"/><Relationship Id="rId4" Type="http://schemas.openxmlformats.org/officeDocument/2006/relationships/image" Target="../media/image3.png"/></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emf"/><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emf"/><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emf"/><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emf"/><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emf"/><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emf"/><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emf"/><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emf"/><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image" Target="../media/image4.jpg"/><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image" Target="../media/image5.jpeg"/><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emf"/><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emf"/><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emf"/><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emf"/><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emf"/><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slid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E63044D-F8C4-A89D-EDFD-2898929C7F23}"/>
              </a:ext>
            </a:extLst>
          </p:cNvPr>
          <p:cNvSpPr>
            <a:spLocks noGrp="1"/>
          </p:cNvSpPr>
          <p:nvPr>
            <p:ph type="ctrTitle"/>
          </p:nvPr>
        </p:nvSpPr>
        <p:spPr>
          <a:xfrm>
            <a:off x="1524000" y="1122363"/>
            <a:ext cx="9144000" cy="2387600"/>
          </a:xfrm>
        </p:spPr>
        <p:txBody>
          <a:bodyPr anchor="b"/>
          <a:lstStyle>
            <a:lvl1pPr algn="ctr">
              <a:defRPr sz="6000"/>
            </a:lvl1pPr>
          </a:lstStyle>
          <a:p>
            <a:r>
              <a:rPr lang="da-DK"/>
              <a:t>Klik for at redigere titeltypografien i masteren</a:t>
            </a:r>
          </a:p>
        </p:txBody>
      </p:sp>
      <p:sp>
        <p:nvSpPr>
          <p:cNvPr id="3" name="Undertitel 2">
            <a:extLst>
              <a:ext uri="{FF2B5EF4-FFF2-40B4-BE49-F238E27FC236}">
                <a16:creationId xmlns:a16="http://schemas.microsoft.com/office/drawing/2014/main" id="{D73A1A03-1593-6EB5-5DB2-01AFEC09A1B4}"/>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a-DK"/>
              <a:t>Klik for at redigere undertiteltypografien i masteren</a:t>
            </a:r>
          </a:p>
        </p:txBody>
      </p:sp>
      <p:sp>
        <p:nvSpPr>
          <p:cNvPr id="4" name="Pladsholder til dato 3">
            <a:extLst>
              <a:ext uri="{FF2B5EF4-FFF2-40B4-BE49-F238E27FC236}">
                <a16:creationId xmlns:a16="http://schemas.microsoft.com/office/drawing/2014/main" id="{7350891C-7770-724D-9E70-77264D4B76B2}"/>
              </a:ext>
            </a:extLst>
          </p:cNvPr>
          <p:cNvSpPr>
            <a:spLocks noGrp="1"/>
          </p:cNvSpPr>
          <p:nvPr>
            <p:ph type="dt" sz="half" idx="10"/>
          </p:nvPr>
        </p:nvSpPr>
        <p:spPr/>
        <p:txBody>
          <a:bodyPr/>
          <a:lstStyle/>
          <a:p>
            <a:fld id="{7BEA2F66-A966-4F4A-9BC2-006046733040}" type="datetimeFigureOut">
              <a:rPr lang="da-DK" smtClean="0"/>
              <a:t>13-03-2025</a:t>
            </a:fld>
            <a:endParaRPr lang="da-DK"/>
          </a:p>
        </p:txBody>
      </p:sp>
      <p:sp>
        <p:nvSpPr>
          <p:cNvPr id="5" name="Pladsholder til sidefod 4">
            <a:extLst>
              <a:ext uri="{FF2B5EF4-FFF2-40B4-BE49-F238E27FC236}">
                <a16:creationId xmlns:a16="http://schemas.microsoft.com/office/drawing/2014/main" id="{4DF60159-AC3A-FD40-66DD-0BBA6EA9F4F8}"/>
              </a:ext>
            </a:extLst>
          </p:cNvPr>
          <p:cNvSpPr>
            <a:spLocks noGrp="1"/>
          </p:cNvSpPr>
          <p:nvPr>
            <p:ph type="ftr" sz="quarter" idx="11"/>
          </p:nvPr>
        </p:nvSpPr>
        <p:spPr/>
        <p:txBody>
          <a:bodyPr/>
          <a:lstStyle/>
          <a:p>
            <a:endParaRPr lang="da-DK"/>
          </a:p>
        </p:txBody>
      </p:sp>
      <p:sp>
        <p:nvSpPr>
          <p:cNvPr id="6" name="Pladsholder til slidenummer 5">
            <a:extLst>
              <a:ext uri="{FF2B5EF4-FFF2-40B4-BE49-F238E27FC236}">
                <a16:creationId xmlns:a16="http://schemas.microsoft.com/office/drawing/2014/main" id="{6ECAE0A4-4120-6E86-0724-B11CD510F3F7}"/>
              </a:ext>
            </a:extLst>
          </p:cNvPr>
          <p:cNvSpPr>
            <a:spLocks noGrp="1"/>
          </p:cNvSpPr>
          <p:nvPr>
            <p:ph type="sldNum" sz="quarter" idx="12"/>
          </p:nvPr>
        </p:nvSpPr>
        <p:spPr/>
        <p:txBody>
          <a:bodyPr/>
          <a:lstStyle/>
          <a:p>
            <a:fld id="{94A39F73-A7A7-40F5-B7FA-2A48F3E7A61A}" type="slidenum">
              <a:rPr lang="da-DK" smtClean="0"/>
              <a:t>‹nr.›</a:t>
            </a:fld>
            <a:endParaRPr lang="da-DK"/>
          </a:p>
        </p:txBody>
      </p:sp>
    </p:spTree>
    <p:extLst>
      <p:ext uri="{BB962C8B-B14F-4D97-AF65-F5344CB8AC3E}">
        <p14:creationId xmlns:p14="http://schemas.microsoft.com/office/powerpoint/2010/main" val="1068745304"/>
      </p:ext>
    </p:extLst>
  </p:cSld>
  <p:clrMapOvr>
    <a:masterClrMapping/>
  </p:clrMapOvr>
  <p:transition>
    <p:fad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og lodret teks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64981AD-0EEE-A8CE-4030-AE482FD7E4AA}"/>
              </a:ext>
            </a:extLst>
          </p:cNvPr>
          <p:cNvSpPr>
            <a:spLocks noGrp="1"/>
          </p:cNvSpPr>
          <p:nvPr>
            <p:ph type="title"/>
          </p:nvPr>
        </p:nvSpPr>
        <p:spPr/>
        <p:txBody>
          <a:bodyPr/>
          <a:lstStyle/>
          <a:p>
            <a:r>
              <a:rPr lang="da-DK"/>
              <a:t>Klik for at redigere titeltypografien i masteren</a:t>
            </a:r>
          </a:p>
        </p:txBody>
      </p:sp>
      <p:sp>
        <p:nvSpPr>
          <p:cNvPr id="3" name="Pladsholder til lodret titel 2">
            <a:extLst>
              <a:ext uri="{FF2B5EF4-FFF2-40B4-BE49-F238E27FC236}">
                <a16:creationId xmlns:a16="http://schemas.microsoft.com/office/drawing/2014/main" id="{27B9E5FB-FE01-D271-6E4E-9835C9EBCD5C}"/>
              </a:ext>
            </a:extLst>
          </p:cNvPr>
          <p:cNvSpPr>
            <a:spLocks noGrp="1"/>
          </p:cNvSpPr>
          <p:nvPr>
            <p:ph type="body" orient="vert" idx="1"/>
          </p:nvPr>
        </p:nvSpPr>
        <p:spPr/>
        <p:txBody>
          <a:bodyPr vert="eaVert"/>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p>
        </p:txBody>
      </p:sp>
      <p:sp>
        <p:nvSpPr>
          <p:cNvPr id="4" name="Pladsholder til dato 3">
            <a:extLst>
              <a:ext uri="{FF2B5EF4-FFF2-40B4-BE49-F238E27FC236}">
                <a16:creationId xmlns:a16="http://schemas.microsoft.com/office/drawing/2014/main" id="{F0707074-31BD-6325-192B-45E01DA78C7C}"/>
              </a:ext>
            </a:extLst>
          </p:cNvPr>
          <p:cNvSpPr>
            <a:spLocks noGrp="1"/>
          </p:cNvSpPr>
          <p:nvPr>
            <p:ph type="dt" sz="half" idx="10"/>
          </p:nvPr>
        </p:nvSpPr>
        <p:spPr/>
        <p:txBody>
          <a:bodyPr/>
          <a:lstStyle/>
          <a:p>
            <a:fld id="{7BEA2F66-A966-4F4A-9BC2-006046733040}" type="datetimeFigureOut">
              <a:rPr lang="da-DK" smtClean="0"/>
              <a:t>13-03-2025</a:t>
            </a:fld>
            <a:endParaRPr lang="da-DK"/>
          </a:p>
        </p:txBody>
      </p:sp>
      <p:sp>
        <p:nvSpPr>
          <p:cNvPr id="5" name="Pladsholder til sidefod 4">
            <a:extLst>
              <a:ext uri="{FF2B5EF4-FFF2-40B4-BE49-F238E27FC236}">
                <a16:creationId xmlns:a16="http://schemas.microsoft.com/office/drawing/2014/main" id="{B63A59FC-7039-63FD-4900-6B3925E2FE76}"/>
              </a:ext>
            </a:extLst>
          </p:cNvPr>
          <p:cNvSpPr>
            <a:spLocks noGrp="1"/>
          </p:cNvSpPr>
          <p:nvPr>
            <p:ph type="ftr" sz="quarter" idx="11"/>
          </p:nvPr>
        </p:nvSpPr>
        <p:spPr/>
        <p:txBody>
          <a:bodyPr/>
          <a:lstStyle/>
          <a:p>
            <a:endParaRPr lang="da-DK"/>
          </a:p>
        </p:txBody>
      </p:sp>
      <p:sp>
        <p:nvSpPr>
          <p:cNvPr id="6" name="Pladsholder til slidenummer 5">
            <a:extLst>
              <a:ext uri="{FF2B5EF4-FFF2-40B4-BE49-F238E27FC236}">
                <a16:creationId xmlns:a16="http://schemas.microsoft.com/office/drawing/2014/main" id="{B3AEE212-9E77-0F22-9151-32F8E10B9973}"/>
              </a:ext>
            </a:extLst>
          </p:cNvPr>
          <p:cNvSpPr>
            <a:spLocks noGrp="1"/>
          </p:cNvSpPr>
          <p:nvPr>
            <p:ph type="sldNum" sz="quarter" idx="12"/>
          </p:nvPr>
        </p:nvSpPr>
        <p:spPr/>
        <p:txBody>
          <a:bodyPr/>
          <a:lstStyle/>
          <a:p>
            <a:fld id="{94A39F73-A7A7-40F5-B7FA-2A48F3E7A61A}" type="slidenum">
              <a:rPr lang="da-DK" smtClean="0"/>
              <a:t>‹nr.›</a:t>
            </a:fld>
            <a:endParaRPr lang="da-DK"/>
          </a:p>
        </p:txBody>
      </p:sp>
    </p:spTree>
    <p:extLst>
      <p:ext uri="{BB962C8B-B14F-4D97-AF65-F5344CB8AC3E}">
        <p14:creationId xmlns:p14="http://schemas.microsoft.com/office/powerpoint/2010/main" val="3703934650"/>
      </p:ext>
    </p:extLst>
  </p:cSld>
  <p:clrMapOvr>
    <a:masterClrMapping/>
  </p:clrMapOvr>
  <p:transition>
    <p:fad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Lodret titel og tekst">
    <p:spTree>
      <p:nvGrpSpPr>
        <p:cNvPr id="1" name=""/>
        <p:cNvGrpSpPr/>
        <p:nvPr/>
      </p:nvGrpSpPr>
      <p:grpSpPr>
        <a:xfrm>
          <a:off x="0" y="0"/>
          <a:ext cx="0" cy="0"/>
          <a:chOff x="0" y="0"/>
          <a:chExt cx="0" cy="0"/>
        </a:xfrm>
      </p:grpSpPr>
      <p:sp>
        <p:nvSpPr>
          <p:cNvPr id="2" name="Lodret titel 1">
            <a:extLst>
              <a:ext uri="{FF2B5EF4-FFF2-40B4-BE49-F238E27FC236}">
                <a16:creationId xmlns:a16="http://schemas.microsoft.com/office/drawing/2014/main" id="{29CFE09B-6B91-54B5-65CF-8DD65DE35C75}"/>
              </a:ext>
            </a:extLst>
          </p:cNvPr>
          <p:cNvSpPr>
            <a:spLocks noGrp="1"/>
          </p:cNvSpPr>
          <p:nvPr>
            <p:ph type="title" orient="vert"/>
          </p:nvPr>
        </p:nvSpPr>
        <p:spPr>
          <a:xfrm>
            <a:off x="8724900" y="365125"/>
            <a:ext cx="2628900" cy="5811838"/>
          </a:xfrm>
        </p:spPr>
        <p:txBody>
          <a:bodyPr vert="eaVert"/>
          <a:lstStyle/>
          <a:p>
            <a:r>
              <a:rPr lang="da-DK"/>
              <a:t>Klik for at redigere titeltypografien i masteren</a:t>
            </a:r>
          </a:p>
        </p:txBody>
      </p:sp>
      <p:sp>
        <p:nvSpPr>
          <p:cNvPr id="3" name="Pladsholder til lodret titel 2">
            <a:extLst>
              <a:ext uri="{FF2B5EF4-FFF2-40B4-BE49-F238E27FC236}">
                <a16:creationId xmlns:a16="http://schemas.microsoft.com/office/drawing/2014/main" id="{D8E02BD9-F601-133D-9E4E-BFAA9DD30C93}"/>
              </a:ext>
            </a:extLst>
          </p:cNvPr>
          <p:cNvSpPr>
            <a:spLocks noGrp="1"/>
          </p:cNvSpPr>
          <p:nvPr>
            <p:ph type="body" orient="vert" idx="1"/>
          </p:nvPr>
        </p:nvSpPr>
        <p:spPr>
          <a:xfrm>
            <a:off x="838200" y="365125"/>
            <a:ext cx="7734300" cy="5811838"/>
          </a:xfrm>
        </p:spPr>
        <p:txBody>
          <a:bodyPr vert="eaVert"/>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p>
        </p:txBody>
      </p:sp>
      <p:sp>
        <p:nvSpPr>
          <p:cNvPr id="4" name="Pladsholder til dato 3">
            <a:extLst>
              <a:ext uri="{FF2B5EF4-FFF2-40B4-BE49-F238E27FC236}">
                <a16:creationId xmlns:a16="http://schemas.microsoft.com/office/drawing/2014/main" id="{FCC5E47E-94F0-9AE5-CAB6-08D7853A9B92}"/>
              </a:ext>
            </a:extLst>
          </p:cNvPr>
          <p:cNvSpPr>
            <a:spLocks noGrp="1"/>
          </p:cNvSpPr>
          <p:nvPr>
            <p:ph type="dt" sz="half" idx="10"/>
          </p:nvPr>
        </p:nvSpPr>
        <p:spPr/>
        <p:txBody>
          <a:bodyPr/>
          <a:lstStyle/>
          <a:p>
            <a:fld id="{7BEA2F66-A966-4F4A-9BC2-006046733040}" type="datetimeFigureOut">
              <a:rPr lang="da-DK" smtClean="0"/>
              <a:t>13-03-2025</a:t>
            </a:fld>
            <a:endParaRPr lang="da-DK"/>
          </a:p>
        </p:txBody>
      </p:sp>
      <p:sp>
        <p:nvSpPr>
          <p:cNvPr id="5" name="Pladsholder til sidefod 4">
            <a:extLst>
              <a:ext uri="{FF2B5EF4-FFF2-40B4-BE49-F238E27FC236}">
                <a16:creationId xmlns:a16="http://schemas.microsoft.com/office/drawing/2014/main" id="{E50F1432-3753-2FAA-08E7-19FA396119AE}"/>
              </a:ext>
            </a:extLst>
          </p:cNvPr>
          <p:cNvSpPr>
            <a:spLocks noGrp="1"/>
          </p:cNvSpPr>
          <p:nvPr>
            <p:ph type="ftr" sz="quarter" idx="11"/>
          </p:nvPr>
        </p:nvSpPr>
        <p:spPr/>
        <p:txBody>
          <a:bodyPr/>
          <a:lstStyle/>
          <a:p>
            <a:endParaRPr lang="da-DK"/>
          </a:p>
        </p:txBody>
      </p:sp>
      <p:sp>
        <p:nvSpPr>
          <p:cNvPr id="6" name="Pladsholder til slidenummer 5">
            <a:extLst>
              <a:ext uri="{FF2B5EF4-FFF2-40B4-BE49-F238E27FC236}">
                <a16:creationId xmlns:a16="http://schemas.microsoft.com/office/drawing/2014/main" id="{DEE9F078-D0C5-4625-B59D-D10600C1F33B}"/>
              </a:ext>
            </a:extLst>
          </p:cNvPr>
          <p:cNvSpPr>
            <a:spLocks noGrp="1"/>
          </p:cNvSpPr>
          <p:nvPr>
            <p:ph type="sldNum" sz="quarter" idx="12"/>
          </p:nvPr>
        </p:nvSpPr>
        <p:spPr/>
        <p:txBody>
          <a:bodyPr/>
          <a:lstStyle/>
          <a:p>
            <a:fld id="{94A39F73-A7A7-40F5-B7FA-2A48F3E7A61A}" type="slidenum">
              <a:rPr lang="da-DK" smtClean="0"/>
              <a:t>‹nr.›</a:t>
            </a:fld>
            <a:endParaRPr lang="da-DK"/>
          </a:p>
        </p:txBody>
      </p:sp>
    </p:spTree>
    <p:extLst>
      <p:ext uri="{BB962C8B-B14F-4D97-AF65-F5344CB8AC3E}">
        <p14:creationId xmlns:p14="http://schemas.microsoft.com/office/powerpoint/2010/main" val="2293598885"/>
      </p:ext>
    </p:extLst>
  </p:cSld>
  <p:clrMapOvr>
    <a:masterClrMapping/>
  </p:clrMapOvr>
  <p:transition>
    <p:fade/>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Start">
    <p:spTree>
      <p:nvGrpSpPr>
        <p:cNvPr id="1" name=""/>
        <p:cNvGrpSpPr/>
        <p:nvPr/>
      </p:nvGrpSpPr>
      <p:grpSpPr>
        <a:xfrm>
          <a:off x="0" y="0"/>
          <a:ext cx="0" cy="0"/>
          <a:chOff x="0" y="0"/>
          <a:chExt cx="0" cy="0"/>
        </a:xfrm>
      </p:grpSpPr>
      <p:sp>
        <p:nvSpPr>
          <p:cNvPr id="5" name="Date Placeholder 4" hidden="1">
            <a:extLst>
              <a:ext uri="{FF2B5EF4-FFF2-40B4-BE49-F238E27FC236}">
                <a16:creationId xmlns:a16="http://schemas.microsoft.com/office/drawing/2014/main" id="{DB375924-8F1B-4A42-B386-30D658A1EE16}"/>
              </a:ext>
            </a:extLst>
          </p:cNvPr>
          <p:cNvSpPr>
            <a:spLocks noGrp="1"/>
          </p:cNvSpPr>
          <p:nvPr>
            <p:ph type="dt" sz="half" idx="10"/>
          </p:nvPr>
        </p:nvSpPr>
        <p:spPr/>
        <p:txBody>
          <a:bodyPr/>
          <a:lstStyle/>
          <a:p>
            <a:endParaRPr lang="da-DK" dirty="0"/>
          </a:p>
        </p:txBody>
      </p:sp>
      <p:sp>
        <p:nvSpPr>
          <p:cNvPr id="7" name="Footer Placeholder 6" hidden="1">
            <a:extLst>
              <a:ext uri="{FF2B5EF4-FFF2-40B4-BE49-F238E27FC236}">
                <a16:creationId xmlns:a16="http://schemas.microsoft.com/office/drawing/2014/main" id="{40073283-4609-4E3F-B89A-30DFFAA2EAA1}"/>
              </a:ext>
            </a:extLst>
          </p:cNvPr>
          <p:cNvSpPr>
            <a:spLocks noGrp="1"/>
          </p:cNvSpPr>
          <p:nvPr>
            <p:ph type="ftr" sz="quarter" idx="11"/>
          </p:nvPr>
        </p:nvSpPr>
        <p:spPr/>
        <p:txBody>
          <a:bodyPr/>
          <a:lstStyle/>
          <a:p>
            <a:endParaRPr lang="en-GB"/>
          </a:p>
        </p:txBody>
      </p:sp>
      <p:sp>
        <p:nvSpPr>
          <p:cNvPr id="30" name="Background">
            <a:extLst>
              <a:ext uri="{FF2B5EF4-FFF2-40B4-BE49-F238E27FC236}">
                <a16:creationId xmlns:a16="http://schemas.microsoft.com/office/drawing/2014/main" id="{24E50DC6-5BA7-4119-B609-D4119B5D52D2}"/>
              </a:ext>
              <a:ext uri="{C183D7F6-B498-43B3-948B-1728B52AA6E4}">
                <adec:decorative xmlns:adec="http://schemas.microsoft.com/office/drawing/2017/decorative" val="1"/>
              </a:ext>
            </a:extLst>
          </p:cNvPr>
          <p:cNvSpPr/>
          <p:nvPr userDrawn="1"/>
        </p:nvSpPr>
        <p:spPr>
          <a:xfrm>
            <a:off x="0" y="1358214"/>
            <a:ext cx="12191423" cy="5502362"/>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sz="1800" dirty="0"/>
          </a:p>
        </p:txBody>
      </p:sp>
      <p:pic>
        <p:nvPicPr>
          <p:cNvPr id="943683395" name="Logoimage" descr="{&quot;templafy&quot;:{&quot;id&quot;:&quot;c32cf541-f815-4a29-b1cc-a1eb196424c9&quot;}}"/>
          <p:cNvPicPr>
            <a:picLocks noChangeAspect="1"/>
          </p:cNvPicPr>
          <p:nvPr/>
        </p:nvPicPr>
        <p:blipFill>
          <a:blip r:embed="rId2"/>
          <a:stretch>
            <a:fillRect/>
          </a:stretch>
        </p:blipFill>
        <p:spPr>
          <a:xfrm>
            <a:off x="608" y="5712381"/>
            <a:ext cx="687600" cy="687600"/>
          </a:xfrm>
          <a:prstGeom prst="rect">
            <a:avLst/>
          </a:prstGeom>
        </p:spPr>
      </p:pic>
      <p:pic>
        <p:nvPicPr>
          <p:cNvPr id="2000928192" name="ExtralogoBottomimage" descr="{&quot;templafy&quot;:{&quot;id&quot;:&quot;6836401c-9a80-484a-be09-b14e251443f6&quot;}}"/>
          <p:cNvPicPr>
            <a:picLocks noChangeAspect="1"/>
          </p:cNvPicPr>
          <p:nvPr/>
        </p:nvPicPr>
        <p:blipFill>
          <a:blip r:embed="rId3"/>
          <a:stretch>
            <a:fillRect/>
          </a:stretch>
        </p:blipFill>
        <p:spPr>
          <a:xfrm>
            <a:off x="5659749" y="6318000"/>
            <a:ext cx="1324800" cy="421200"/>
          </a:xfrm>
          <a:prstGeom prst="rect">
            <a:avLst/>
          </a:prstGeom>
        </p:spPr>
      </p:pic>
      <p:pic>
        <p:nvPicPr>
          <p:cNvPr id="563386326" name="ExtralogoTopimage" descr="{&quot;templafy&quot;:{&quot;id&quot;:&quot;d0bd484f-f1f7-4567-971f-32c5226f6689&quot;}}"/>
          <p:cNvPicPr>
            <a:picLocks noChangeAspect="1"/>
          </p:cNvPicPr>
          <p:nvPr/>
        </p:nvPicPr>
        <p:blipFill>
          <a:blip r:embed="rId3"/>
          <a:stretch>
            <a:fillRect/>
          </a:stretch>
        </p:blipFill>
        <p:spPr>
          <a:xfrm>
            <a:off x="9957600" y="97200"/>
            <a:ext cx="2178000" cy="684000"/>
          </a:xfrm>
          <a:prstGeom prst="rect">
            <a:avLst/>
          </a:prstGeom>
        </p:spPr>
      </p:pic>
      <p:sp>
        <p:nvSpPr>
          <p:cNvPr id="6" name="CenterFreeText" descr="{&quot;templafy&quot;:{&quot;id&quot;:&quot;ee464e95-bede-4fb1-9dcb-191a67d06f54&quot;}}">
            <a:extLst>
              <a:ext uri="{FF2B5EF4-FFF2-40B4-BE49-F238E27FC236}">
                <a16:creationId xmlns:a16="http://schemas.microsoft.com/office/drawing/2014/main" id="{C5580BBD-56AE-7634-00FF-CB437CE38F35}"/>
              </a:ext>
            </a:extLst>
          </p:cNvPr>
          <p:cNvSpPr txBox="1">
            <a:spLocks/>
          </p:cNvSpPr>
          <p:nvPr userDrawn="1"/>
        </p:nvSpPr>
        <p:spPr>
          <a:xfrm>
            <a:off x="1152000" y="370800"/>
            <a:ext cx="6120000" cy="422153"/>
          </a:xfrm>
          <a:prstGeom prst="rect">
            <a:avLst/>
          </a:prstGeom>
        </p:spPr>
        <p:txBody>
          <a:bodyPr lIns="0" tIns="0" rIns="0" bIns="0"/>
          <a:lstStyle>
            <a:lvl1pPr marL="0" indent="0" algn="l" defTabSz="914400" rtl="0" eaLnBrk="1" latinLnBrk="0" hangingPunct="1">
              <a:lnSpc>
                <a:spcPct val="100000"/>
              </a:lnSpc>
              <a:spcBef>
                <a:spcPts val="0"/>
              </a:spcBef>
              <a:spcAft>
                <a:spcPts val="1200"/>
              </a:spcAft>
              <a:buClr>
                <a:schemeClr val="accent6"/>
              </a:buClr>
              <a:buFont typeface="Arial" panose="020B0604020202020204" pitchFamily="34" charset="0"/>
              <a:buNone/>
              <a:defRPr lang="da-DK" sz="1200" b="1" kern="1200" baseline="0" dirty="0">
                <a:solidFill>
                  <a:srgbClr val="B3B3B3"/>
                </a:solidFill>
                <a:latin typeface="+mn-lt"/>
                <a:ea typeface="+mn-ea"/>
                <a:cs typeface="+mn-cs"/>
              </a:defRPr>
            </a:lvl1pPr>
            <a:lvl2pPr marL="504000" indent="-144000" algn="l" defTabSz="914400" rtl="0" eaLnBrk="1" latinLnBrk="0" hangingPunct="1">
              <a:spcBef>
                <a:spcPts val="0"/>
              </a:spcBef>
              <a:spcAft>
                <a:spcPts val="1200"/>
              </a:spcAft>
              <a:buClr>
                <a:schemeClr val="accent6"/>
              </a:buClr>
              <a:buFont typeface="Arial" panose="020B0604020202020204" pitchFamily="34" charset="0"/>
              <a:buChar char="•"/>
              <a:defRPr lang="da-DK" sz="2000" kern="1200" baseline="0" dirty="0" smtClean="0">
                <a:solidFill>
                  <a:schemeClr val="tx1"/>
                </a:solidFill>
                <a:latin typeface="+mn-lt"/>
                <a:ea typeface="+mn-ea"/>
                <a:cs typeface="+mn-cs"/>
              </a:defRPr>
            </a:lvl2pPr>
            <a:lvl3pPr marL="828000" indent="-126000" algn="l" defTabSz="914400" rtl="0" eaLnBrk="1" latinLnBrk="0" hangingPunct="1">
              <a:spcBef>
                <a:spcPts val="0"/>
              </a:spcBef>
              <a:spcAft>
                <a:spcPts val="1200"/>
              </a:spcAft>
              <a:buClr>
                <a:schemeClr val="accent6"/>
              </a:buClr>
              <a:buFont typeface="Arial" panose="020B0604020202020204" pitchFamily="34" charset="0"/>
              <a:buChar char="•"/>
              <a:defRPr lang="da-DK" sz="1800" kern="1200" dirty="0" smtClean="0">
                <a:solidFill>
                  <a:schemeClr val="tx1"/>
                </a:solidFill>
                <a:latin typeface="+mn-lt"/>
                <a:ea typeface="+mn-ea"/>
                <a:cs typeface="+mn-cs"/>
              </a:defRPr>
            </a:lvl3pPr>
            <a:lvl4pPr marL="1188000" indent="-108000" algn="l" defTabSz="914400" rtl="0" eaLnBrk="1" latinLnBrk="0" hangingPunct="1">
              <a:spcBef>
                <a:spcPts val="0"/>
              </a:spcBef>
              <a:spcAft>
                <a:spcPts val="1200"/>
              </a:spcAft>
              <a:buClr>
                <a:schemeClr val="accent6"/>
              </a:buClr>
              <a:buFont typeface="Arial" panose="020B0604020202020204" pitchFamily="34" charset="0"/>
              <a:buChar char="•"/>
              <a:defRPr lang="da-DK" sz="1600" kern="1200" dirty="0" smtClean="0">
                <a:solidFill>
                  <a:schemeClr val="tx1"/>
                </a:solidFill>
                <a:latin typeface="+mn-lt"/>
                <a:ea typeface="+mn-ea"/>
                <a:cs typeface="+mn-cs"/>
              </a:defRPr>
            </a:lvl4pPr>
            <a:lvl5pPr marL="1548000" indent="-108000" algn="l" defTabSz="914400" rtl="0" eaLnBrk="1" latinLnBrk="0" hangingPunct="1">
              <a:spcBef>
                <a:spcPts val="0"/>
              </a:spcBef>
              <a:spcAft>
                <a:spcPts val="1200"/>
              </a:spcAft>
              <a:buClr>
                <a:schemeClr val="accent6"/>
              </a:buClr>
              <a:buFont typeface="Arial" panose="020B0604020202020204" pitchFamily="34" charset="0"/>
              <a:buChar char="•"/>
              <a:defRPr lang="da-DK" sz="1400" kern="1200" dirty="0" smtClean="0">
                <a:solidFill>
                  <a:schemeClr val="tx1"/>
                </a:solidFill>
                <a:latin typeface="+mn-lt"/>
                <a:ea typeface="+mn-ea"/>
                <a:cs typeface="+mn-cs"/>
              </a:defRPr>
            </a:lvl5pPr>
            <a:lvl6pPr marL="1908000" indent="-90000" algn="l" defTabSz="914400" rtl="0" eaLnBrk="1" latinLnBrk="0" hangingPunct="1">
              <a:spcBef>
                <a:spcPts val="0"/>
              </a:spcBef>
              <a:spcAft>
                <a:spcPts val="1200"/>
              </a:spcAft>
              <a:buClr>
                <a:srgbClr val="7D7D7D"/>
              </a:buClr>
              <a:buFont typeface="Arial" panose="020B0604020202020204" pitchFamily="34" charset="0"/>
              <a:buChar char="•"/>
              <a:defRPr lang="da-DK" sz="1200" kern="1200" baseline="0" dirty="0">
                <a:solidFill>
                  <a:schemeClr val="tx1"/>
                </a:solidFill>
                <a:latin typeface="+mn-lt"/>
                <a:ea typeface="+mn-ea"/>
                <a:cs typeface="+mn-cs"/>
              </a:defRPr>
            </a:lvl6pPr>
            <a:lvl7pPr marL="2268000" indent="-90000" algn="l" defTabSz="914400" rtl="0" eaLnBrk="1" latinLnBrk="0" hangingPunct="1">
              <a:spcBef>
                <a:spcPts val="0"/>
              </a:spcBef>
              <a:spcAft>
                <a:spcPts val="1200"/>
              </a:spcAft>
              <a:buClr>
                <a:srgbClr val="7D7D7D"/>
              </a:buClr>
              <a:buFont typeface="Arial" panose="020B0604020202020204" pitchFamily="34" charset="0"/>
              <a:buChar char="•"/>
              <a:defRPr lang="da-DK" sz="1100" kern="1200" baseline="0" dirty="0">
                <a:solidFill>
                  <a:schemeClr val="tx1"/>
                </a:solidFill>
                <a:latin typeface="+mn-lt"/>
                <a:ea typeface="+mn-ea"/>
                <a:cs typeface="+mn-cs"/>
              </a:defRPr>
            </a:lvl7pPr>
            <a:lvl8pPr marL="2628000" indent="-90000" algn="l" defTabSz="914400" rtl="0" eaLnBrk="1" latinLnBrk="0" hangingPunct="1">
              <a:spcBef>
                <a:spcPts val="0"/>
              </a:spcBef>
              <a:spcAft>
                <a:spcPts val="1200"/>
              </a:spcAft>
              <a:buClr>
                <a:srgbClr val="7D7D7D"/>
              </a:buClr>
              <a:buFont typeface="Arial" panose="020B0604020202020204" pitchFamily="34" charset="0"/>
              <a:buChar char="•"/>
              <a:defRPr lang="da-DK" sz="1000" kern="1200" baseline="0" dirty="0">
                <a:solidFill>
                  <a:schemeClr val="tx1"/>
                </a:solidFill>
                <a:latin typeface="+mn-lt"/>
                <a:ea typeface="+mn-ea"/>
                <a:cs typeface="+mn-cs"/>
              </a:defRPr>
            </a:lvl8pPr>
            <a:lvl9pPr marL="2988000" indent="-90000" algn="l" defTabSz="914400" rtl="0" eaLnBrk="1" latinLnBrk="0" hangingPunct="1">
              <a:spcBef>
                <a:spcPts val="0"/>
              </a:spcBef>
              <a:spcAft>
                <a:spcPts val="1200"/>
              </a:spcAft>
              <a:buClr>
                <a:srgbClr val="808080"/>
              </a:buClr>
              <a:buFont typeface="Arial" panose="020B0604020202020204" pitchFamily="34" charset="0"/>
              <a:buChar char="•"/>
              <a:defRPr sz="900" kern="1200">
                <a:solidFill>
                  <a:schemeClr val="tx1"/>
                </a:solidFill>
                <a:latin typeface="+mn-lt"/>
                <a:ea typeface="+mn-ea"/>
                <a:cs typeface="+mn-cs"/>
              </a:defRPr>
            </a:lvl9pPr>
          </a:lstStyle>
          <a:p>
            <a:endParaRPr lang="en-GB" sz="1200" dirty="0">
              <a:solidFill>
                <a:schemeClr val="accent3"/>
              </a:solidFill>
            </a:endParaRPr>
          </a:p>
        </p:txBody>
      </p:sp>
      <p:sp>
        <p:nvSpPr>
          <p:cNvPr id="9" name="Center" descr="{&quot;templafy&quot;:{&quot;id&quot;:&quot;cd33b99d-8821-4b63-98c9-6d7bfe5a0df0&quot;}}" hidden="1">
            <a:extLst>
              <a:ext uri="{FF2B5EF4-FFF2-40B4-BE49-F238E27FC236}">
                <a16:creationId xmlns:a16="http://schemas.microsoft.com/office/drawing/2014/main" id="{907C70E1-C840-FC14-EB06-6D8513027084}"/>
              </a:ext>
            </a:extLst>
          </p:cNvPr>
          <p:cNvSpPr txBox="1">
            <a:spLocks/>
          </p:cNvSpPr>
          <p:nvPr userDrawn="1"/>
        </p:nvSpPr>
        <p:spPr>
          <a:xfrm>
            <a:off x="1152000" y="370800"/>
            <a:ext cx="6120000" cy="422153"/>
          </a:xfrm>
          <a:prstGeom prst="rect">
            <a:avLst/>
          </a:prstGeom>
        </p:spPr>
        <p:txBody>
          <a:bodyPr lIns="0" tIns="0" rIns="0" bIns="0"/>
          <a:lstStyle>
            <a:lvl1pPr marL="0" indent="0" algn="l" defTabSz="914400" rtl="0" eaLnBrk="1" latinLnBrk="0" hangingPunct="1">
              <a:lnSpc>
                <a:spcPct val="100000"/>
              </a:lnSpc>
              <a:spcBef>
                <a:spcPts val="0"/>
              </a:spcBef>
              <a:spcAft>
                <a:spcPts val="1200"/>
              </a:spcAft>
              <a:buClr>
                <a:schemeClr val="accent6"/>
              </a:buClr>
              <a:buFont typeface="Arial" panose="020B0604020202020204" pitchFamily="34" charset="0"/>
              <a:buNone/>
              <a:defRPr lang="da-DK" sz="1200" b="1" kern="1200" baseline="0" dirty="0">
                <a:solidFill>
                  <a:srgbClr val="B3B3B3"/>
                </a:solidFill>
                <a:latin typeface="+mn-lt"/>
                <a:ea typeface="+mn-ea"/>
                <a:cs typeface="+mn-cs"/>
              </a:defRPr>
            </a:lvl1pPr>
            <a:lvl2pPr marL="504000" indent="-144000" algn="l" defTabSz="914400" rtl="0" eaLnBrk="1" latinLnBrk="0" hangingPunct="1">
              <a:spcBef>
                <a:spcPts val="0"/>
              </a:spcBef>
              <a:spcAft>
                <a:spcPts val="1200"/>
              </a:spcAft>
              <a:buClr>
                <a:schemeClr val="accent6"/>
              </a:buClr>
              <a:buFont typeface="Arial" panose="020B0604020202020204" pitchFamily="34" charset="0"/>
              <a:buChar char="•"/>
              <a:defRPr lang="da-DK" sz="2000" kern="1200" baseline="0" dirty="0" smtClean="0">
                <a:solidFill>
                  <a:schemeClr val="tx1"/>
                </a:solidFill>
                <a:latin typeface="+mn-lt"/>
                <a:ea typeface="+mn-ea"/>
                <a:cs typeface="+mn-cs"/>
              </a:defRPr>
            </a:lvl2pPr>
            <a:lvl3pPr marL="828000" indent="-126000" algn="l" defTabSz="914400" rtl="0" eaLnBrk="1" latinLnBrk="0" hangingPunct="1">
              <a:spcBef>
                <a:spcPts val="0"/>
              </a:spcBef>
              <a:spcAft>
                <a:spcPts val="1200"/>
              </a:spcAft>
              <a:buClr>
                <a:schemeClr val="accent6"/>
              </a:buClr>
              <a:buFont typeface="Arial" panose="020B0604020202020204" pitchFamily="34" charset="0"/>
              <a:buChar char="•"/>
              <a:defRPr lang="da-DK" sz="1800" kern="1200" dirty="0" smtClean="0">
                <a:solidFill>
                  <a:schemeClr val="tx1"/>
                </a:solidFill>
                <a:latin typeface="+mn-lt"/>
                <a:ea typeface="+mn-ea"/>
                <a:cs typeface="+mn-cs"/>
              </a:defRPr>
            </a:lvl3pPr>
            <a:lvl4pPr marL="1188000" indent="-108000" algn="l" defTabSz="914400" rtl="0" eaLnBrk="1" latinLnBrk="0" hangingPunct="1">
              <a:spcBef>
                <a:spcPts val="0"/>
              </a:spcBef>
              <a:spcAft>
                <a:spcPts val="1200"/>
              </a:spcAft>
              <a:buClr>
                <a:schemeClr val="accent6"/>
              </a:buClr>
              <a:buFont typeface="Arial" panose="020B0604020202020204" pitchFamily="34" charset="0"/>
              <a:buChar char="•"/>
              <a:defRPr lang="da-DK" sz="1600" kern="1200" dirty="0" smtClean="0">
                <a:solidFill>
                  <a:schemeClr val="tx1"/>
                </a:solidFill>
                <a:latin typeface="+mn-lt"/>
                <a:ea typeface="+mn-ea"/>
                <a:cs typeface="+mn-cs"/>
              </a:defRPr>
            </a:lvl4pPr>
            <a:lvl5pPr marL="1548000" indent="-108000" algn="l" defTabSz="914400" rtl="0" eaLnBrk="1" latinLnBrk="0" hangingPunct="1">
              <a:spcBef>
                <a:spcPts val="0"/>
              </a:spcBef>
              <a:spcAft>
                <a:spcPts val="1200"/>
              </a:spcAft>
              <a:buClr>
                <a:schemeClr val="accent6"/>
              </a:buClr>
              <a:buFont typeface="Arial" panose="020B0604020202020204" pitchFamily="34" charset="0"/>
              <a:buChar char="•"/>
              <a:defRPr lang="da-DK" sz="1400" kern="1200" dirty="0" smtClean="0">
                <a:solidFill>
                  <a:schemeClr val="tx1"/>
                </a:solidFill>
                <a:latin typeface="+mn-lt"/>
                <a:ea typeface="+mn-ea"/>
                <a:cs typeface="+mn-cs"/>
              </a:defRPr>
            </a:lvl5pPr>
            <a:lvl6pPr marL="1908000" indent="-90000" algn="l" defTabSz="914400" rtl="0" eaLnBrk="1" latinLnBrk="0" hangingPunct="1">
              <a:spcBef>
                <a:spcPts val="0"/>
              </a:spcBef>
              <a:spcAft>
                <a:spcPts val="1200"/>
              </a:spcAft>
              <a:buClr>
                <a:srgbClr val="7D7D7D"/>
              </a:buClr>
              <a:buFont typeface="Arial" panose="020B0604020202020204" pitchFamily="34" charset="0"/>
              <a:buChar char="•"/>
              <a:defRPr lang="da-DK" sz="1200" kern="1200" baseline="0" dirty="0">
                <a:solidFill>
                  <a:schemeClr val="tx1"/>
                </a:solidFill>
                <a:latin typeface="+mn-lt"/>
                <a:ea typeface="+mn-ea"/>
                <a:cs typeface="+mn-cs"/>
              </a:defRPr>
            </a:lvl6pPr>
            <a:lvl7pPr marL="2268000" indent="-90000" algn="l" defTabSz="914400" rtl="0" eaLnBrk="1" latinLnBrk="0" hangingPunct="1">
              <a:spcBef>
                <a:spcPts val="0"/>
              </a:spcBef>
              <a:spcAft>
                <a:spcPts val="1200"/>
              </a:spcAft>
              <a:buClr>
                <a:srgbClr val="7D7D7D"/>
              </a:buClr>
              <a:buFont typeface="Arial" panose="020B0604020202020204" pitchFamily="34" charset="0"/>
              <a:buChar char="•"/>
              <a:defRPr lang="da-DK" sz="1100" kern="1200" baseline="0" dirty="0">
                <a:solidFill>
                  <a:schemeClr val="tx1"/>
                </a:solidFill>
                <a:latin typeface="+mn-lt"/>
                <a:ea typeface="+mn-ea"/>
                <a:cs typeface="+mn-cs"/>
              </a:defRPr>
            </a:lvl7pPr>
            <a:lvl8pPr marL="2628000" indent="-90000" algn="l" defTabSz="914400" rtl="0" eaLnBrk="1" latinLnBrk="0" hangingPunct="1">
              <a:spcBef>
                <a:spcPts val="0"/>
              </a:spcBef>
              <a:spcAft>
                <a:spcPts val="1200"/>
              </a:spcAft>
              <a:buClr>
                <a:srgbClr val="7D7D7D"/>
              </a:buClr>
              <a:buFont typeface="Arial" panose="020B0604020202020204" pitchFamily="34" charset="0"/>
              <a:buChar char="•"/>
              <a:defRPr lang="da-DK" sz="1000" kern="1200" baseline="0" dirty="0">
                <a:solidFill>
                  <a:schemeClr val="tx1"/>
                </a:solidFill>
                <a:latin typeface="+mn-lt"/>
                <a:ea typeface="+mn-ea"/>
                <a:cs typeface="+mn-cs"/>
              </a:defRPr>
            </a:lvl8pPr>
            <a:lvl9pPr marL="2988000" indent="-90000" algn="l" defTabSz="914400" rtl="0" eaLnBrk="1" latinLnBrk="0" hangingPunct="1">
              <a:spcBef>
                <a:spcPts val="0"/>
              </a:spcBef>
              <a:spcAft>
                <a:spcPts val="1200"/>
              </a:spcAft>
              <a:buClr>
                <a:srgbClr val="808080"/>
              </a:buClr>
              <a:buFont typeface="Arial" panose="020B0604020202020204" pitchFamily="34" charset="0"/>
              <a:buChar char="•"/>
              <a:defRPr sz="900" kern="1200">
                <a:solidFill>
                  <a:schemeClr val="tx1"/>
                </a:solidFill>
                <a:latin typeface="+mn-lt"/>
                <a:ea typeface="+mn-ea"/>
                <a:cs typeface="+mn-cs"/>
              </a:defRPr>
            </a:lvl9pPr>
          </a:lstStyle>
          <a:p>
            <a:endParaRPr/>
          </a:p>
        </p:txBody>
      </p:sp>
      <p:sp>
        <p:nvSpPr>
          <p:cNvPr id="11" name="Titel" descr="{&quot;templafy&quot;:{&quot;id&quot;:&quot;da0d39eb-9bfc-4686-9b94-cdf9a8edc553&quot;}}">
            <a:extLst>
              <a:ext uri="{FF2B5EF4-FFF2-40B4-BE49-F238E27FC236}">
                <a16:creationId xmlns:a16="http://schemas.microsoft.com/office/drawing/2014/main" id="{DF4D43D3-9595-9AB3-3A78-3FE8A6A03D13}"/>
              </a:ext>
            </a:extLst>
          </p:cNvPr>
          <p:cNvSpPr txBox="1"/>
          <p:nvPr userDrawn="1"/>
        </p:nvSpPr>
        <p:spPr>
          <a:xfrm>
            <a:off x="1152000" y="6289200"/>
            <a:ext cx="3780000" cy="180000"/>
          </a:xfrm>
          <a:prstGeom prst="rect">
            <a:avLst/>
          </a:prstGeom>
          <a:noFill/>
        </p:spPr>
        <p:txBody>
          <a:bodyPr wrap="square" lIns="0" tIns="0" rIns="0" bIns="0" rtlCol="0">
            <a:noAutofit/>
          </a:bodyPr>
          <a:lstStyle/>
          <a:p>
            <a:endParaRPr/>
          </a:p>
        </p:txBody>
      </p:sp>
      <p:sp>
        <p:nvSpPr>
          <p:cNvPr id="8" name="Titel 1"/>
          <p:cNvSpPr>
            <a:spLocks noGrp="1"/>
          </p:cNvSpPr>
          <p:nvPr>
            <p:ph type="title" hasCustomPrompt="1"/>
          </p:nvPr>
        </p:nvSpPr>
        <p:spPr>
          <a:xfrm>
            <a:off x="1127125" y="1989138"/>
            <a:ext cx="10371275" cy="2160000"/>
          </a:xfrm>
        </p:spPr>
        <p:txBody>
          <a:bodyPr anchor="t" anchorCtr="0"/>
          <a:lstStyle>
            <a:lvl1pPr>
              <a:defRPr sz="3800">
                <a:solidFill>
                  <a:schemeClr val="tx1"/>
                </a:solidFill>
              </a:defRPr>
            </a:lvl1pPr>
          </a:lstStyle>
          <a:p>
            <a:r>
              <a:rPr lang="da-DK" dirty="0"/>
              <a:t>Overskrift 38pt skrives her</a:t>
            </a:r>
            <a:br>
              <a:rPr lang="da-DK" dirty="0"/>
            </a:br>
            <a:r>
              <a:rPr lang="da-DK" dirty="0"/>
              <a:t>i to eller flere linjer</a:t>
            </a:r>
          </a:p>
        </p:txBody>
      </p:sp>
      <p:sp>
        <p:nvSpPr>
          <p:cNvPr id="3" name="Undertitel 2"/>
          <p:cNvSpPr>
            <a:spLocks noGrp="1"/>
          </p:cNvSpPr>
          <p:nvPr>
            <p:ph type="subTitle" idx="1" hasCustomPrompt="1"/>
          </p:nvPr>
        </p:nvSpPr>
        <p:spPr>
          <a:xfrm>
            <a:off x="1127125" y="4595449"/>
            <a:ext cx="10371275" cy="1108023"/>
          </a:xfrm>
        </p:spPr>
        <p:txBody>
          <a:bodyPr/>
          <a:lstStyle>
            <a:lvl1pPr marL="0" indent="0" algn="l">
              <a:lnSpc>
                <a:spcPct val="85000"/>
              </a:lnSpc>
              <a:spcAft>
                <a:spcPts val="0"/>
              </a:spcAft>
              <a:buNone/>
              <a:defRPr sz="2000" baseline="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da-DK" dirty="0"/>
              <a:t>Underoverskrift 20pt skrives her i to linjer eller max tre linjer</a:t>
            </a:r>
          </a:p>
        </p:txBody>
      </p:sp>
    </p:spTree>
    <p:extLst>
      <p:ext uri="{BB962C8B-B14F-4D97-AF65-F5344CB8AC3E}">
        <p14:creationId xmlns:p14="http://schemas.microsoft.com/office/powerpoint/2010/main" val="1248937898"/>
      </p:ext>
    </p:extLst>
  </p:cSld>
  <p:clrMapOvr>
    <a:masterClrMapping/>
  </p:clrMapOvr>
  <p:transition>
    <p:fade/>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Start med billede">
    <p:spTree>
      <p:nvGrpSpPr>
        <p:cNvPr id="1" name=""/>
        <p:cNvGrpSpPr/>
        <p:nvPr/>
      </p:nvGrpSpPr>
      <p:grpSpPr>
        <a:xfrm>
          <a:off x="0" y="0"/>
          <a:ext cx="0" cy="0"/>
          <a:chOff x="0" y="0"/>
          <a:chExt cx="0" cy="0"/>
        </a:xfrm>
      </p:grpSpPr>
      <p:sp>
        <p:nvSpPr>
          <p:cNvPr id="6" name="Footer">
            <a:extLst>
              <a:ext uri="{FF2B5EF4-FFF2-40B4-BE49-F238E27FC236}">
                <a16:creationId xmlns:a16="http://schemas.microsoft.com/office/drawing/2014/main" id="{30FDFCA5-769A-03D9-8D57-051DA19D2FB5}"/>
              </a:ext>
              <a:ext uri="{C183D7F6-B498-43B3-948B-1728B52AA6E4}">
                <adec:decorative xmlns:adec="http://schemas.microsoft.com/office/drawing/2017/decorative" val="1"/>
              </a:ext>
            </a:extLst>
          </p:cNvPr>
          <p:cNvSpPr>
            <a:spLocks noGrp="1"/>
          </p:cNvSpPr>
          <p:nvPr>
            <p:ph type="ftr" sz="quarter" idx="3"/>
          </p:nvPr>
        </p:nvSpPr>
        <p:spPr>
          <a:xfrm>
            <a:off x="0" y="6847200"/>
            <a:ext cx="0" cy="0"/>
          </a:xfrm>
          <a:prstGeom prst="rect">
            <a:avLst/>
          </a:prstGeom>
        </p:spPr>
        <p:txBody>
          <a:bodyPr vert="horz" lIns="0" tIns="0" rIns="0" bIns="0" rtlCol="0" anchor="t" anchorCtr="0">
            <a:noAutofit/>
          </a:bodyPr>
          <a:lstStyle>
            <a:lvl1pPr algn="l">
              <a:defRPr lang="da-DK" sz="100" kern="1200" dirty="0">
                <a:noFill/>
                <a:latin typeface="+mn-lt"/>
                <a:ea typeface="+mn-ea"/>
                <a:cs typeface="+mn-cs"/>
              </a:defRPr>
            </a:lvl1pPr>
          </a:lstStyle>
          <a:p>
            <a:endParaRPr lang="en-GB"/>
          </a:p>
        </p:txBody>
      </p:sp>
      <p:sp>
        <p:nvSpPr>
          <p:cNvPr id="10" name="Dato">
            <a:extLst>
              <a:ext uri="{FF2B5EF4-FFF2-40B4-BE49-F238E27FC236}">
                <a16:creationId xmlns:a16="http://schemas.microsoft.com/office/drawing/2014/main" id="{1E512A54-83E1-61C2-C416-D88B731530AE}"/>
              </a:ext>
              <a:ext uri="{C183D7F6-B498-43B3-948B-1728B52AA6E4}">
                <adec:decorative xmlns:adec="http://schemas.microsoft.com/office/drawing/2017/decorative" val="1"/>
              </a:ext>
            </a:extLst>
          </p:cNvPr>
          <p:cNvSpPr>
            <a:spLocks noGrp="1"/>
          </p:cNvSpPr>
          <p:nvPr>
            <p:ph type="dt" sz="half" idx="2"/>
          </p:nvPr>
        </p:nvSpPr>
        <p:spPr>
          <a:xfrm>
            <a:off x="0" y="6847200"/>
            <a:ext cx="0" cy="0"/>
          </a:xfrm>
          <a:prstGeom prst="rect">
            <a:avLst/>
          </a:prstGeom>
        </p:spPr>
        <p:txBody>
          <a:bodyPr vert="horz" lIns="0" tIns="0" rIns="0" bIns="0" rtlCol="0" anchor="t" anchorCtr="0">
            <a:noAutofit/>
          </a:bodyPr>
          <a:lstStyle>
            <a:lvl1pPr algn="r">
              <a:defRPr sz="100">
                <a:noFill/>
              </a:defRPr>
            </a:lvl1pPr>
          </a:lstStyle>
          <a:p>
            <a:endParaRPr lang="da-DK" dirty="0"/>
          </a:p>
        </p:txBody>
      </p:sp>
      <p:sp>
        <p:nvSpPr>
          <p:cNvPr id="24" name="Rektangel 23">
            <a:extLst>
              <a:ext uri="{FF2B5EF4-FFF2-40B4-BE49-F238E27FC236}">
                <a16:creationId xmlns:a16="http://schemas.microsoft.com/office/drawing/2014/main" id="{9683C752-88D7-4AD3-AF5E-81075EDEFBD6}"/>
              </a:ext>
              <a:ext uri="{C183D7F6-B498-43B3-948B-1728B52AA6E4}">
                <adec:decorative xmlns:adec="http://schemas.microsoft.com/office/drawing/2017/decorative" val="1"/>
              </a:ext>
            </a:extLst>
          </p:cNvPr>
          <p:cNvSpPr/>
          <p:nvPr userDrawn="1"/>
        </p:nvSpPr>
        <p:spPr>
          <a:xfrm>
            <a:off x="-1" y="4374000"/>
            <a:ext cx="12191999" cy="2484000"/>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da-DK" dirty="0"/>
          </a:p>
        </p:txBody>
      </p:sp>
      <p:pic>
        <p:nvPicPr>
          <p:cNvPr id="898947528" name="Logoimage" descr="{&quot;templafy&quot;:{&quot;id&quot;:&quot;4fcb480b-6bf4-43db-9947-9c909d5e7047&quot;}}"/>
          <p:cNvPicPr>
            <a:picLocks noChangeAspect="1"/>
          </p:cNvPicPr>
          <p:nvPr/>
        </p:nvPicPr>
        <p:blipFill>
          <a:blip r:embed="rId2"/>
          <a:stretch>
            <a:fillRect/>
          </a:stretch>
        </p:blipFill>
        <p:spPr>
          <a:xfrm>
            <a:off x="608" y="5712381"/>
            <a:ext cx="687600" cy="687600"/>
          </a:xfrm>
          <a:prstGeom prst="rect">
            <a:avLst/>
          </a:prstGeom>
        </p:spPr>
      </p:pic>
      <p:pic>
        <p:nvPicPr>
          <p:cNvPr id="262323485" name="ExtralogoBottomimage" descr="{&quot;templafy&quot;:{&quot;id&quot;:&quot;aa6241a7-70ab-42bc-bd96-9e976055c8d2&quot;}}"/>
          <p:cNvPicPr>
            <a:picLocks noChangeAspect="1"/>
          </p:cNvPicPr>
          <p:nvPr/>
        </p:nvPicPr>
        <p:blipFill>
          <a:blip r:embed="rId3"/>
          <a:stretch>
            <a:fillRect/>
          </a:stretch>
        </p:blipFill>
        <p:spPr>
          <a:xfrm>
            <a:off x="5659749" y="6318000"/>
            <a:ext cx="1324800" cy="421200"/>
          </a:xfrm>
          <a:prstGeom prst="rect">
            <a:avLst/>
          </a:prstGeom>
        </p:spPr>
      </p:pic>
      <p:pic>
        <p:nvPicPr>
          <p:cNvPr id="782875727" name="ExtralogoTopimage" descr="{&quot;templafy&quot;:{&quot;id&quot;:&quot;851642fa-8c40-4962-862d-713863df4647&quot;}}"/>
          <p:cNvPicPr>
            <a:picLocks noChangeAspect="1"/>
          </p:cNvPicPr>
          <p:nvPr/>
        </p:nvPicPr>
        <p:blipFill>
          <a:blip r:embed="rId3"/>
          <a:stretch>
            <a:fillRect/>
          </a:stretch>
        </p:blipFill>
        <p:spPr>
          <a:xfrm>
            <a:off x="9957600" y="97200"/>
            <a:ext cx="2178000" cy="684000"/>
          </a:xfrm>
          <a:prstGeom prst="rect">
            <a:avLst/>
          </a:prstGeom>
        </p:spPr>
      </p:pic>
      <p:sp>
        <p:nvSpPr>
          <p:cNvPr id="11" name="Titel" descr="{&quot;templafy&quot;:{&quot;id&quot;:&quot;6aaf4772-0ce6-432b-b1b2-3c8c8280a27e&quot;}}">
            <a:extLst>
              <a:ext uri="{FF2B5EF4-FFF2-40B4-BE49-F238E27FC236}">
                <a16:creationId xmlns:a16="http://schemas.microsoft.com/office/drawing/2014/main" id="{4C8B9C52-5E61-26E2-7752-AA8ECBDB6F34}"/>
              </a:ext>
            </a:extLst>
          </p:cNvPr>
          <p:cNvSpPr txBox="1"/>
          <p:nvPr userDrawn="1"/>
        </p:nvSpPr>
        <p:spPr>
          <a:xfrm>
            <a:off x="1152000" y="6289200"/>
            <a:ext cx="3780000" cy="180000"/>
          </a:xfrm>
          <a:prstGeom prst="rect">
            <a:avLst/>
          </a:prstGeom>
          <a:noFill/>
        </p:spPr>
        <p:txBody>
          <a:bodyPr wrap="square" lIns="0" tIns="0" rIns="0" bIns="0" rtlCol="0">
            <a:noAutofit/>
          </a:bodyPr>
          <a:lstStyle/>
          <a:p>
            <a:endParaRPr/>
          </a:p>
        </p:txBody>
      </p:sp>
      <p:sp>
        <p:nvSpPr>
          <p:cNvPr id="9" name="CenterFreeText" descr="{&quot;templafy&quot;:{&quot;id&quot;:&quot;12eb539a-cf09-4082-b0c1-faa13b4d71cb&quot;}}">
            <a:extLst>
              <a:ext uri="{FF2B5EF4-FFF2-40B4-BE49-F238E27FC236}">
                <a16:creationId xmlns:a16="http://schemas.microsoft.com/office/drawing/2014/main" id="{907DF260-024D-3D30-B302-DFEBAA33423C}"/>
              </a:ext>
            </a:extLst>
          </p:cNvPr>
          <p:cNvSpPr txBox="1">
            <a:spLocks/>
          </p:cNvSpPr>
          <p:nvPr userDrawn="1"/>
        </p:nvSpPr>
        <p:spPr>
          <a:xfrm>
            <a:off x="1152000" y="370800"/>
            <a:ext cx="6120000" cy="422153"/>
          </a:xfrm>
          <a:prstGeom prst="rect">
            <a:avLst/>
          </a:prstGeom>
        </p:spPr>
        <p:txBody>
          <a:bodyPr lIns="0" tIns="0" rIns="0" bIns="0"/>
          <a:lstStyle>
            <a:lvl1pPr marL="0" indent="0" algn="l" defTabSz="914400" rtl="0" eaLnBrk="1" latinLnBrk="0" hangingPunct="1">
              <a:lnSpc>
                <a:spcPct val="100000"/>
              </a:lnSpc>
              <a:spcBef>
                <a:spcPts val="0"/>
              </a:spcBef>
              <a:spcAft>
                <a:spcPts val="1200"/>
              </a:spcAft>
              <a:buClr>
                <a:schemeClr val="accent6"/>
              </a:buClr>
              <a:buFont typeface="Arial" panose="020B0604020202020204" pitchFamily="34" charset="0"/>
              <a:buNone/>
              <a:defRPr lang="da-DK" sz="1200" b="1" kern="1200" baseline="0" dirty="0">
                <a:solidFill>
                  <a:srgbClr val="B3B3B3"/>
                </a:solidFill>
                <a:latin typeface="+mn-lt"/>
                <a:ea typeface="+mn-ea"/>
                <a:cs typeface="+mn-cs"/>
              </a:defRPr>
            </a:lvl1pPr>
            <a:lvl2pPr marL="504000" indent="-144000" algn="l" defTabSz="914400" rtl="0" eaLnBrk="1" latinLnBrk="0" hangingPunct="1">
              <a:spcBef>
                <a:spcPts val="0"/>
              </a:spcBef>
              <a:spcAft>
                <a:spcPts val="1200"/>
              </a:spcAft>
              <a:buClr>
                <a:schemeClr val="accent6"/>
              </a:buClr>
              <a:buFont typeface="Arial" panose="020B0604020202020204" pitchFamily="34" charset="0"/>
              <a:buChar char="•"/>
              <a:defRPr lang="da-DK" sz="2000" kern="1200" baseline="0" dirty="0" smtClean="0">
                <a:solidFill>
                  <a:schemeClr val="tx1"/>
                </a:solidFill>
                <a:latin typeface="+mn-lt"/>
                <a:ea typeface="+mn-ea"/>
                <a:cs typeface="+mn-cs"/>
              </a:defRPr>
            </a:lvl2pPr>
            <a:lvl3pPr marL="828000" indent="-126000" algn="l" defTabSz="914400" rtl="0" eaLnBrk="1" latinLnBrk="0" hangingPunct="1">
              <a:spcBef>
                <a:spcPts val="0"/>
              </a:spcBef>
              <a:spcAft>
                <a:spcPts val="1200"/>
              </a:spcAft>
              <a:buClr>
                <a:schemeClr val="accent6"/>
              </a:buClr>
              <a:buFont typeface="Arial" panose="020B0604020202020204" pitchFamily="34" charset="0"/>
              <a:buChar char="•"/>
              <a:defRPr lang="da-DK" sz="1800" kern="1200" dirty="0" smtClean="0">
                <a:solidFill>
                  <a:schemeClr val="tx1"/>
                </a:solidFill>
                <a:latin typeface="+mn-lt"/>
                <a:ea typeface="+mn-ea"/>
                <a:cs typeface="+mn-cs"/>
              </a:defRPr>
            </a:lvl3pPr>
            <a:lvl4pPr marL="1188000" indent="-108000" algn="l" defTabSz="914400" rtl="0" eaLnBrk="1" latinLnBrk="0" hangingPunct="1">
              <a:spcBef>
                <a:spcPts val="0"/>
              </a:spcBef>
              <a:spcAft>
                <a:spcPts val="1200"/>
              </a:spcAft>
              <a:buClr>
                <a:schemeClr val="accent6"/>
              </a:buClr>
              <a:buFont typeface="Arial" panose="020B0604020202020204" pitchFamily="34" charset="0"/>
              <a:buChar char="•"/>
              <a:defRPr lang="da-DK" sz="1600" kern="1200" dirty="0" smtClean="0">
                <a:solidFill>
                  <a:schemeClr val="tx1"/>
                </a:solidFill>
                <a:latin typeface="+mn-lt"/>
                <a:ea typeface="+mn-ea"/>
                <a:cs typeface="+mn-cs"/>
              </a:defRPr>
            </a:lvl4pPr>
            <a:lvl5pPr marL="1548000" indent="-108000" algn="l" defTabSz="914400" rtl="0" eaLnBrk="1" latinLnBrk="0" hangingPunct="1">
              <a:spcBef>
                <a:spcPts val="0"/>
              </a:spcBef>
              <a:spcAft>
                <a:spcPts val="1200"/>
              </a:spcAft>
              <a:buClr>
                <a:schemeClr val="accent6"/>
              </a:buClr>
              <a:buFont typeface="Arial" panose="020B0604020202020204" pitchFamily="34" charset="0"/>
              <a:buChar char="•"/>
              <a:defRPr lang="da-DK" sz="1400" kern="1200" dirty="0" smtClean="0">
                <a:solidFill>
                  <a:schemeClr val="tx1"/>
                </a:solidFill>
                <a:latin typeface="+mn-lt"/>
                <a:ea typeface="+mn-ea"/>
                <a:cs typeface="+mn-cs"/>
              </a:defRPr>
            </a:lvl5pPr>
            <a:lvl6pPr marL="1908000" indent="-90000" algn="l" defTabSz="914400" rtl="0" eaLnBrk="1" latinLnBrk="0" hangingPunct="1">
              <a:spcBef>
                <a:spcPts val="0"/>
              </a:spcBef>
              <a:spcAft>
                <a:spcPts val="1200"/>
              </a:spcAft>
              <a:buClr>
                <a:srgbClr val="7D7D7D"/>
              </a:buClr>
              <a:buFont typeface="Arial" panose="020B0604020202020204" pitchFamily="34" charset="0"/>
              <a:buChar char="•"/>
              <a:defRPr lang="da-DK" sz="1200" kern="1200" baseline="0" dirty="0">
                <a:solidFill>
                  <a:schemeClr val="tx1"/>
                </a:solidFill>
                <a:latin typeface="+mn-lt"/>
                <a:ea typeface="+mn-ea"/>
                <a:cs typeface="+mn-cs"/>
              </a:defRPr>
            </a:lvl6pPr>
            <a:lvl7pPr marL="2268000" indent="-90000" algn="l" defTabSz="914400" rtl="0" eaLnBrk="1" latinLnBrk="0" hangingPunct="1">
              <a:spcBef>
                <a:spcPts val="0"/>
              </a:spcBef>
              <a:spcAft>
                <a:spcPts val="1200"/>
              </a:spcAft>
              <a:buClr>
                <a:srgbClr val="7D7D7D"/>
              </a:buClr>
              <a:buFont typeface="Arial" panose="020B0604020202020204" pitchFamily="34" charset="0"/>
              <a:buChar char="•"/>
              <a:defRPr lang="da-DK" sz="1100" kern="1200" baseline="0" dirty="0">
                <a:solidFill>
                  <a:schemeClr val="tx1"/>
                </a:solidFill>
                <a:latin typeface="+mn-lt"/>
                <a:ea typeface="+mn-ea"/>
                <a:cs typeface="+mn-cs"/>
              </a:defRPr>
            </a:lvl7pPr>
            <a:lvl8pPr marL="2628000" indent="-90000" algn="l" defTabSz="914400" rtl="0" eaLnBrk="1" latinLnBrk="0" hangingPunct="1">
              <a:spcBef>
                <a:spcPts val="0"/>
              </a:spcBef>
              <a:spcAft>
                <a:spcPts val="1200"/>
              </a:spcAft>
              <a:buClr>
                <a:srgbClr val="7D7D7D"/>
              </a:buClr>
              <a:buFont typeface="Arial" panose="020B0604020202020204" pitchFamily="34" charset="0"/>
              <a:buChar char="•"/>
              <a:defRPr lang="da-DK" sz="1000" kern="1200" baseline="0" dirty="0">
                <a:solidFill>
                  <a:schemeClr val="tx1"/>
                </a:solidFill>
                <a:latin typeface="+mn-lt"/>
                <a:ea typeface="+mn-ea"/>
                <a:cs typeface="+mn-cs"/>
              </a:defRPr>
            </a:lvl8pPr>
            <a:lvl9pPr marL="2988000" indent="-90000" algn="l" defTabSz="914400" rtl="0" eaLnBrk="1" latinLnBrk="0" hangingPunct="1">
              <a:spcBef>
                <a:spcPts val="0"/>
              </a:spcBef>
              <a:spcAft>
                <a:spcPts val="1200"/>
              </a:spcAft>
              <a:buClr>
                <a:srgbClr val="808080"/>
              </a:buClr>
              <a:buFont typeface="Arial" panose="020B0604020202020204" pitchFamily="34" charset="0"/>
              <a:buChar char="•"/>
              <a:defRPr sz="900" kern="1200">
                <a:solidFill>
                  <a:schemeClr val="tx1"/>
                </a:solidFill>
                <a:latin typeface="+mn-lt"/>
                <a:ea typeface="+mn-ea"/>
                <a:cs typeface="+mn-cs"/>
              </a:defRPr>
            </a:lvl9pPr>
          </a:lstStyle>
          <a:p>
            <a:endParaRPr lang="en-GB" sz="1200" dirty="0">
              <a:solidFill>
                <a:schemeClr val="accent3"/>
              </a:solidFill>
            </a:endParaRPr>
          </a:p>
        </p:txBody>
      </p:sp>
      <p:sp>
        <p:nvSpPr>
          <p:cNvPr id="14" name="Center" descr="{&quot;templafy&quot;:{&quot;id&quot;:&quot;d1aeeca0-372c-4b56-8676-4b7256f7a396&quot;}}" hidden="1">
            <a:extLst>
              <a:ext uri="{FF2B5EF4-FFF2-40B4-BE49-F238E27FC236}">
                <a16:creationId xmlns:a16="http://schemas.microsoft.com/office/drawing/2014/main" id="{6D6FD68E-FB65-4475-5C37-6433AF7062A0}"/>
              </a:ext>
            </a:extLst>
          </p:cNvPr>
          <p:cNvSpPr txBox="1">
            <a:spLocks/>
          </p:cNvSpPr>
          <p:nvPr userDrawn="1"/>
        </p:nvSpPr>
        <p:spPr>
          <a:xfrm>
            <a:off x="1152000" y="370800"/>
            <a:ext cx="6120000" cy="422153"/>
          </a:xfrm>
          <a:prstGeom prst="rect">
            <a:avLst/>
          </a:prstGeom>
        </p:spPr>
        <p:txBody>
          <a:bodyPr lIns="0" tIns="0" rIns="0" bIns="0"/>
          <a:lstStyle>
            <a:lvl1pPr marL="0" indent="0" algn="l" defTabSz="914400" rtl="0" eaLnBrk="1" latinLnBrk="0" hangingPunct="1">
              <a:lnSpc>
                <a:spcPct val="100000"/>
              </a:lnSpc>
              <a:spcBef>
                <a:spcPts val="0"/>
              </a:spcBef>
              <a:spcAft>
                <a:spcPts val="1200"/>
              </a:spcAft>
              <a:buClr>
                <a:schemeClr val="accent6"/>
              </a:buClr>
              <a:buFont typeface="Arial" panose="020B0604020202020204" pitchFamily="34" charset="0"/>
              <a:buNone/>
              <a:defRPr lang="da-DK" sz="1200" b="1" kern="1200" baseline="0" dirty="0">
                <a:solidFill>
                  <a:srgbClr val="B3B3B3"/>
                </a:solidFill>
                <a:latin typeface="+mn-lt"/>
                <a:ea typeface="+mn-ea"/>
                <a:cs typeface="+mn-cs"/>
              </a:defRPr>
            </a:lvl1pPr>
            <a:lvl2pPr marL="504000" indent="-144000" algn="l" defTabSz="914400" rtl="0" eaLnBrk="1" latinLnBrk="0" hangingPunct="1">
              <a:spcBef>
                <a:spcPts val="0"/>
              </a:spcBef>
              <a:spcAft>
                <a:spcPts val="1200"/>
              </a:spcAft>
              <a:buClr>
                <a:schemeClr val="accent6"/>
              </a:buClr>
              <a:buFont typeface="Arial" panose="020B0604020202020204" pitchFamily="34" charset="0"/>
              <a:buChar char="•"/>
              <a:defRPr lang="da-DK" sz="2000" kern="1200" baseline="0" dirty="0" smtClean="0">
                <a:solidFill>
                  <a:schemeClr val="tx1"/>
                </a:solidFill>
                <a:latin typeface="+mn-lt"/>
                <a:ea typeface="+mn-ea"/>
                <a:cs typeface="+mn-cs"/>
              </a:defRPr>
            </a:lvl2pPr>
            <a:lvl3pPr marL="828000" indent="-126000" algn="l" defTabSz="914400" rtl="0" eaLnBrk="1" latinLnBrk="0" hangingPunct="1">
              <a:spcBef>
                <a:spcPts val="0"/>
              </a:spcBef>
              <a:spcAft>
                <a:spcPts val="1200"/>
              </a:spcAft>
              <a:buClr>
                <a:schemeClr val="accent6"/>
              </a:buClr>
              <a:buFont typeface="Arial" panose="020B0604020202020204" pitchFamily="34" charset="0"/>
              <a:buChar char="•"/>
              <a:defRPr lang="da-DK" sz="1800" kern="1200" dirty="0" smtClean="0">
                <a:solidFill>
                  <a:schemeClr val="tx1"/>
                </a:solidFill>
                <a:latin typeface="+mn-lt"/>
                <a:ea typeface="+mn-ea"/>
                <a:cs typeface="+mn-cs"/>
              </a:defRPr>
            </a:lvl3pPr>
            <a:lvl4pPr marL="1188000" indent="-108000" algn="l" defTabSz="914400" rtl="0" eaLnBrk="1" latinLnBrk="0" hangingPunct="1">
              <a:spcBef>
                <a:spcPts val="0"/>
              </a:spcBef>
              <a:spcAft>
                <a:spcPts val="1200"/>
              </a:spcAft>
              <a:buClr>
                <a:schemeClr val="accent6"/>
              </a:buClr>
              <a:buFont typeface="Arial" panose="020B0604020202020204" pitchFamily="34" charset="0"/>
              <a:buChar char="•"/>
              <a:defRPr lang="da-DK" sz="1600" kern="1200" dirty="0" smtClean="0">
                <a:solidFill>
                  <a:schemeClr val="tx1"/>
                </a:solidFill>
                <a:latin typeface="+mn-lt"/>
                <a:ea typeface="+mn-ea"/>
                <a:cs typeface="+mn-cs"/>
              </a:defRPr>
            </a:lvl4pPr>
            <a:lvl5pPr marL="1548000" indent="-108000" algn="l" defTabSz="914400" rtl="0" eaLnBrk="1" latinLnBrk="0" hangingPunct="1">
              <a:spcBef>
                <a:spcPts val="0"/>
              </a:spcBef>
              <a:spcAft>
                <a:spcPts val="1200"/>
              </a:spcAft>
              <a:buClr>
                <a:schemeClr val="accent6"/>
              </a:buClr>
              <a:buFont typeface="Arial" panose="020B0604020202020204" pitchFamily="34" charset="0"/>
              <a:buChar char="•"/>
              <a:defRPr lang="da-DK" sz="1400" kern="1200" dirty="0" smtClean="0">
                <a:solidFill>
                  <a:schemeClr val="tx1"/>
                </a:solidFill>
                <a:latin typeface="+mn-lt"/>
                <a:ea typeface="+mn-ea"/>
                <a:cs typeface="+mn-cs"/>
              </a:defRPr>
            </a:lvl5pPr>
            <a:lvl6pPr marL="1908000" indent="-90000" algn="l" defTabSz="914400" rtl="0" eaLnBrk="1" latinLnBrk="0" hangingPunct="1">
              <a:spcBef>
                <a:spcPts val="0"/>
              </a:spcBef>
              <a:spcAft>
                <a:spcPts val="1200"/>
              </a:spcAft>
              <a:buClr>
                <a:srgbClr val="7D7D7D"/>
              </a:buClr>
              <a:buFont typeface="Arial" panose="020B0604020202020204" pitchFamily="34" charset="0"/>
              <a:buChar char="•"/>
              <a:defRPr lang="da-DK" sz="1200" kern="1200" baseline="0" dirty="0">
                <a:solidFill>
                  <a:schemeClr val="tx1"/>
                </a:solidFill>
                <a:latin typeface="+mn-lt"/>
                <a:ea typeface="+mn-ea"/>
                <a:cs typeface="+mn-cs"/>
              </a:defRPr>
            </a:lvl6pPr>
            <a:lvl7pPr marL="2268000" indent="-90000" algn="l" defTabSz="914400" rtl="0" eaLnBrk="1" latinLnBrk="0" hangingPunct="1">
              <a:spcBef>
                <a:spcPts val="0"/>
              </a:spcBef>
              <a:spcAft>
                <a:spcPts val="1200"/>
              </a:spcAft>
              <a:buClr>
                <a:srgbClr val="7D7D7D"/>
              </a:buClr>
              <a:buFont typeface="Arial" panose="020B0604020202020204" pitchFamily="34" charset="0"/>
              <a:buChar char="•"/>
              <a:defRPr lang="da-DK" sz="1100" kern="1200" baseline="0" dirty="0">
                <a:solidFill>
                  <a:schemeClr val="tx1"/>
                </a:solidFill>
                <a:latin typeface="+mn-lt"/>
                <a:ea typeface="+mn-ea"/>
                <a:cs typeface="+mn-cs"/>
              </a:defRPr>
            </a:lvl7pPr>
            <a:lvl8pPr marL="2628000" indent="-90000" algn="l" defTabSz="914400" rtl="0" eaLnBrk="1" latinLnBrk="0" hangingPunct="1">
              <a:spcBef>
                <a:spcPts val="0"/>
              </a:spcBef>
              <a:spcAft>
                <a:spcPts val="1200"/>
              </a:spcAft>
              <a:buClr>
                <a:srgbClr val="7D7D7D"/>
              </a:buClr>
              <a:buFont typeface="Arial" panose="020B0604020202020204" pitchFamily="34" charset="0"/>
              <a:buChar char="•"/>
              <a:defRPr lang="da-DK" sz="1000" kern="1200" baseline="0" dirty="0">
                <a:solidFill>
                  <a:schemeClr val="tx1"/>
                </a:solidFill>
                <a:latin typeface="+mn-lt"/>
                <a:ea typeface="+mn-ea"/>
                <a:cs typeface="+mn-cs"/>
              </a:defRPr>
            </a:lvl8pPr>
            <a:lvl9pPr marL="2988000" indent="-90000" algn="l" defTabSz="914400" rtl="0" eaLnBrk="1" latinLnBrk="0" hangingPunct="1">
              <a:spcBef>
                <a:spcPts val="0"/>
              </a:spcBef>
              <a:spcAft>
                <a:spcPts val="1200"/>
              </a:spcAft>
              <a:buClr>
                <a:srgbClr val="808080"/>
              </a:buClr>
              <a:buFont typeface="Arial" panose="020B0604020202020204" pitchFamily="34" charset="0"/>
              <a:buChar char="•"/>
              <a:defRPr sz="900" kern="1200">
                <a:solidFill>
                  <a:schemeClr val="tx1"/>
                </a:solidFill>
                <a:latin typeface="+mn-lt"/>
                <a:ea typeface="+mn-ea"/>
                <a:cs typeface="+mn-cs"/>
              </a:defRPr>
            </a:lvl9pPr>
          </a:lstStyle>
          <a:p>
            <a:endParaRPr/>
          </a:p>
        </p:txBody>
      </p:sp>
      <p:pic>
        <p:nvPicPr>
          <p:cNvPr id="7" name="Billede 6">
            <a:extLst>
              <a:ext uri="{FF2B5EF4-FFF2-40B4-BE49-F238E27FC236}">
                <a16:creationId xmlns:a16="http://schemas.microsoft.com/office/drawing/2014/main" id="{C3B42D70-D59C-2FA4-CA43-55437102955D}"/>
              </a:ext>
              <a:ext uri="{C183D7F6-B498-43B3-948B-1728B52AA6E4}">
                <adec:decorative xmlns:adec="http://schemas.microsoft.com/office/drawing/2017/decorative" val="1"/>
              </a:ext>
            </a:extLst>
          </p:cNvPr>
          <p:cNvPicPr>
            <a:picLocks noChangeAspect="1"/>
          </p:cNvPicPr>
          <p:nvPr userDrawn="1"/>
        </p:nvPicPr>
        <p:blipFill>
          <a:blip r:embed="rId4"/>
          <a:stretch>
            <a:fillRect/>
          </a:stretch>
        </p:blipFill>
        <p:spPr>
          <a:xfrm>
            <a:off x="0" y="835854"/>
            <a:ext cx="12192000" cy="3545147"/>
          </a:xfrm>
          <a:prstGeom prst="rect">
            <a:avLst/>
          </a:prstGeom>
        </p:spPr>
      </p:pic>
      <p:sp>
        <p:nvSpPr>
          <p:cNvPr id="28" name="Titel 1">
            <a:extLst>
              <a:ext uri="{FF2B5EF4-FFF2-40B4-BE49-F238E27FC236}">
                <a16:creationId xmlns:a16="http://schemas.microsoft.com/office/drawing/2014/main" id="{4595C0FA-AA7D-4727-B042-A050A2C8689F}"/>
              </a:ext>
            </a:extLst>
          </p:cNvPr>
          <p:cNvSpPr>
            <a:spLocks noGrp="1"/>
          </p:cNvSpPr>
          <p:nvPr>
            <p:ph type="title" hasCustomPrompt="1"/>
          </p:nvPr>
        </p:nvSpPr>
        <p:spPr>
          <a:xfrm>
            <a:off x="1127125" y="4669163"/>
            <a:ext cx="10371275" cy="1028375"/>
          </a:xfrm>
        </p:spPr>
        <p:txBody>
          <a:bodyPr anchor="t" anchorCtr="0"/>
          <a:lstStyle>
            <a:lvl1pPr>
              <a:defRPr sz="3800">
                <a:solidFill>
                  <a:schemeClr val="tx1"/>
                </a:solidFill>
              </a:defRPr>
            </a:lvl1pPr>
          </a:lstStyle>
          <a:p>
            <a:r>
              <a:rPr lang="da-DK" dirty="0"/>
              <a:t>Overskrift 38pt skrives her i en eller to linjer</a:t>
            </a:r>
          </a:p>
        </p:txBody>
      </p:sp>
      <p:sp>
        <p:nvSpPr>
          <p:cNvPr id="8" name="Pladsholder til billede 5">
            <a:extLst>
              <a:ext uri="{FF2B5EF4-FFF2-40B4-BE49-F238E27FC236}">
                <a16:creationId xmlns:a16="http://schemas.microsoft.com/office/drawing/2014/main" id="{8737F8AC-7DB9-0C6B-6F24-28C5D7ADB49A}"/>
              </a:ext>
              <a:ext uri="{C183D7F6-B498-43B3-948B-1728B52AA6E4}">
                <adec:decorative xmlns:adec="http://schemas.microsoft.com/office/drawing/2017/decorative" val="1"/>
              </a:ext>
            </a:extLst>
          </p:cNvPr>
          <p:cNvSpPr>
            <a:spLocks noGrp="1"/>
          </p:cNvSpPr>
          <p:nvPr>
            <p:ph type="pic" sz="quarter" idx="13" hasCustomPrompt="1"/>
          </p:nvPr>
        </p:nvSpPr>
        <p:spPr>
          <a:xfrm>
            <a:off x="0" y="836545"/>
            <a:ext cx="12192000" cy="3546956"/>
          </a:xfrm>
        </p:spPr>
        <p:txBody>
          <a:bodyPr tIns="900000" anchor="ctr" anchorCtr="1"/>
          <a:lstStyle>
            <a:lvl1pPr marL="0" indent="0">
              <a:buNone/>
              <a:defRPr sz="2000">
                <a:solidFill>
                  <a:schemeClr val="bg1"/>
                </a:solidFill>
              </a:defRPr>
            </a:lvl1pPr>
          </a:lstStyle>
          <a:p>
            <a:pPr marL="0" marR="0" lvl="0" indent="0" algn="l" defTabSz="914400" rtl="0" eaLnBrk="1" fontAlgn="auto" latinLnBrk="0" hangingPunct="1">
              <a:lnSpc>
                <a:spcPct val="100000"/>
              </a:lnSpc>
              <a:spcBef>
                <a:spcPts val="0"/>
              </a:spcBef>
              <a:spcAft>
                <a:spcPts val="1200"/>
              </a:spcAft>
              <a:buClr>
                <a:schemeClr val="accent6"/>
              </a:buClr>
              <a:buSzTx/>
              <a:buFont typeface="Arial" panose="020B0604020202020204" pitchFamily="34" charset="0"/>
              <a:buNone/>
              <a:tabLst/>
              <a:defRPr/>
            </a:pPr>
            <a:r>
              <a:rPr lang="da-DK" dirty="0"/>
              <a:t>Klik på ikon for at indsætte billede</a:t>
            </a:r>
          </a:p>
        </p:txBody>
      </p:sp>
    </p:spTree>
    <p:extLst>
      <p:ext uri="{BB962C8B-B14F-4D97-AF65-F5344CB8AC3E}">
        <p14:creationId xmlns:p14="http://schemas.microsoft.com/office/powerpoint/2010/main" val="371580935"/>
      </p:ext>
    </p:extLst>
  </p:cSld>
  <p:clrMapOvr>
    <a:masterClrMapping/>
  </p:clrMapOvr>
  <p:transition>
    <p:fade/>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Èn tekstspalte">
    <p:spTree>
      <p:nvGrpSpPr>
        <p:cNvPr id="1" name=""/>
        <p:cNvGrpSpPr/>
        <p:nvPr/>
      </p:nvGrpSpPr>
      <p:grpSpPr>
        <a:xfrm>
          <a:off x="0" y="0"/>
          <a:ext cx="0" cy="0"/>
          <a:chOff x="0" y="0"/>
          <a:chExt cx="0" cy="0"/>
        </a:xfrm>
      </p:grpSpPr>
      <p:sp>
        <p:nvSpPr>
          <p:cNvPr id="4" name="Footer" hidden="1">
            <a:extLst>
              <a:ext uri="{FF2B5EF4-FFF2-40B4-BE49-F238E27FC236}">
                <a16:creationId xmlns:a16="http://schemas.microsoft.com/office/drawing/2014/main" id="{E9AB7E8A-3902-63AB-0F23-C20AA8BB7C22}"/>
              </a:ext>
            </a:extLst>
          </p:cNvPr>
          <p:cNvSpPr>
            <a:spLocks noGrp="1"/>
          </p:cNvSpPr>
          <p:nvPr>
            <p:ph type="ftr" sz="quarter" idx="3"/>
          </p:nvPr>
        </p:nvSpPr>
        <p:spPr>
          <a:xfrm>
            <a:off x="0" y="6847200"/>
            <a:ext cx="0" cy="0"/>
          </a:xfrm>
          <a:prstGeom prst="rect">
            <a:avLst/>
          </a:prstGeom>
        </p:spPr>
        <p:txBody>
          <a:bodyPr vert="horz" lIns="0" tIns="0" rIns="0" bIns="0" rtlCol="0" anchor="t" anchorCtr="0">
            <a:noAutofit/>
          </a:bodyPr>
          <a:lstStyle>
            <a:lvl1pPr algn="l">
              <a:defRPr lang="da-DK" sz="100" kern="1200" dirty="0">
                <a:noFill/>
                <a:latin typeface="+mn-lt"/>
                <a:ea typeface="+mn-ea"/>
                <a:cs typeface="+mn-cs"/>
              </a:defRPr>
            </a:lvl1pPr>
          </a:lstStyle>
          <a:p>
            <a:endParaRPr lang="en-GB"/>
          </a:p>
        </p:txBody>
      </p:sp>
      <p:sp>
        <p:nvSpPr>
          <p:cNvPr id="9" name="Dato" hidden="1">
            <a:extLst>
              <a:ext uri="{FF2B5EF4-FFF2-40B4-BE49-F238E27FC236}">
                <a16:creationId xmlns:a16="http://schemas.microsoft.com/office/drawing/2014/main" id="{F5A73DD7-44FA-3E46-24CD-2153A338123C}"/>
              </a:ext>
            </a:extLst>
          </p:cNvPr>
          <p:cNvSpPr>
            <a:spLocks noGrp="1"/>
          </p:cNvSpPr>
          <p:nvPr>
            <p:ph type="dt" sz="half" idx="2"/>
          </p:nvPr>
        </p:nvSpPr>
        <p:spPr>
          <a:xfrm>
            <a:off x="0" y="6847200"/>
            <a:ext cx="0" cy="0"/>
          </a:xfrm>
          <a:prstGeom prst="rect">
            <a:avLst/>
          </a:prstGeom>
        </p:spPr>
        <p:txBody>
          <a:bodyPr vert="horz" lIns="0" tIns="0" rIns="0" bIns="0" rtlCol="0" anchor="t" anchorCtr="0">
            <a:noAutofit/>
          </a:bodyPr>
          <a:lstStyle>
            <a:lvl1pPr algn="r">
              <a:defRPr sz="100">
                <a:noFill/>
              </a:defRPr>
            </a:lvl1pPr>
          </a:lstStyle>
          <a:p>
            <a:endParaRPr lang="da-DK" dirty="0"/>
          </a:p>
        </p:txBody>
      </p:sp>
      <p:sp>
        <p:nvSpPr>
          <p:cNvPr id="19" name="Rektangel 18">
            <a:extLst>
              <a:ext uri="{FF2B5EF4-FFF2-40B4-BE49-F238E27FC236}">
                <a16:creationId xmlns:a16="http://schemas.microsoft.com/office/drawing/2014/main" id="{FE491970-C3E5-4ACC-B2C7-ED91F9637F03}"/>
              </a:ext>
              <a:ext uri="{C183D7F6-B498-43B3-948B-1728B52AA6E4}">
                <adec:decorative xmlns:adec="http://schemas.microsoft.com/office/drawing/2017/decorative" val="1"/>
              </a:ext>
            </a:extLst>
          </p:cNvPr>
          <p:cNvSpPr/>
          <p:nvPr userDrawn="1"/>
        </p:nvSpPr>
        <p:spPr>
          <a:xfrm>
            <a:off x="0" y="0"/>
            <a:ext cx="687600" cy="6858000"/>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pic>
        <p:nvPicPr>
          <p:cNvPr id="1767078493" name="Logoimage" descr="{&quot;templafy&quot;:{&quot;id&quot;:&quot;c0e2c3c9-968c-41c6-8bbc-91ea9b22510c&quot;}}"/>
          <p:cNvPicPr>
            <a:picLocks noChangeAspect="1"/>
          </p:cNvPicPr>
          <p:nvPr/>
        </p:nvPicPr>
        <p:blipFill>
          <a:blip r:embed="rId2"/>
          <a:stretch>
            <a:fillRect/>
          </a:stretch>
        </p:blipFill>
        <p:spPr>
          <a:xfrm>
            <a:off x="608" y="5712381"/>
            <a:ext cx="687600" cy="687600"/>
          </a:xfrm>
          <a:prstGeom prst="rect">
            <a:avLst/>
          </a:prstGeom>
        </p:spPr>
      </p:pic>
      <p:pic>
        <p:nvPicPr>
          <p:cNvPr id="1755480612" name="ExtralogoBottomimage" descr="{&quot;templafy&quot;:{&quot;id&quot;:&quot;e1d034df-eac5-49fb-904f-02500a1398a6&quot;}}"/>
          <p:cNvPicPr>
            <a:picLocks noChangeAspect="1"/>
          </p:cNvPicPr>
          <p:nvPr/>
        </p:nvPicPr>
        <p:blipFill>
          <a:blip r:embed="rId3"/>
          <a:stretch>
            <a:fillRect/>
          </a:stretch>
        </p:blipFill>
        <p:spPr>
          <a:xfrm>
            <a:off x="5659749" y="6318000"/>
            <a:ext cx="1324800" cy="421200"/>
          </a:xfrm>
          <a:prstGeom prst="rect">
            <a:avLst/>
          </a:prstGeom>
        </p:spPr>
      </p:pic>
      <p:pic>
        <p:nvPicPr>
          <p:cNvPr id="290804450" name="ExtralogoTopimage" descr="{&quot;templafy&quot;:{&quot;id&quot;:&quot;00097aa3-d1e0-4955-9d6b-adcf8412a312&quot;}}"/>
          <p:cNvPicPr>
            <a:picLocks noChangeAspect="1"/>
          </p:cNvPicPr>
          <p:nvPr/>
        </p:nvPicPr>
        <p:blipFill>
          <a:blip r:embed="rId3"/>
          <a:stretch>
            <a:fillRect/>
          </a:stretch>
        </p:blipFill>
        <p:spPr>
          <a:xfrm>
            <a:off x="9957600" y="97200"/>
            <a:ext cx="2178000" cy="684000"/>
          </a:xfrm>
          <a:prstGeom prst="rect">
            <a:avLst/>
          </a:prstGeom>
        </p:spPr>
      </p:pic>
      <p:sp>
        <p:nvSpPr>
          <p:cNvPr id="8" name="Virksomhed" descr="{&quot;templafy&quot;:{&quot;id&quot;:&quot;8c6b6f5a-079e-4fd4-b268-82e84d409078&quot;}}">
            <a:extLst>
              <a:ext uri="{FF2B5EF4-FFF2-40B4-BE49-F238E27FC236}">
                <a16:creationId xmlns:a16="http://schemas.microsoft.com/office/drawing/2014/main" id="{7402D21C-A72A-119A-5A49-5B89CDAD2A27}"/>
              </a:ext>
            </a:extLst>
          </p:cNvPr>
          <p:cNvSpPr txBox="1"/>
          <p:nvPr userDrawn="1"/>
        </p:nvSpPr>
        <p:spPr>
          <a:xfrm>
            <a:off x="1152000" y="207098"/>
            <a:ext cx="6120000" cy="215444"/>
          </a:xfrm>
          <a:prstGeom prst="rect">
            <a:avLst/>
          </a:prstGeom>
          <a:noFill/>
        </p:spPr>
        <p:txBody>
          <a:bodyPr wrap="square" lIns="0" tIns="0" rIns="0" bIns="0" rtlCol="0">
            <a:noAutofit/>
          </a:bodyPr>
          <a:lstStyle/>
          <a:p>
            <a:r>
              <a:rPr lang="da-DK" sz="1200" b="1" noProof="0" dirty="0">
                <a:solidFill>
                  <a:schemeClr val="accent3"/>
                </a:solidFill>
              </a:rPr>
              <a:t>Bispebjerg og Frederiksberg Hospital</a:t>
            </a:r>
          </a:p>
        </p:txBody>
      </p:sp>
      <p:sp>
        <p:nvSpPr>
          <p:cNvPr id="12" name="Titel" descr="{&quot;templafy&quot;:{&quot;id&quot;:&quot;65a784a5-4615-457c-ba07-d8fd63c850d2&quot;}}">
            <a:extLst>
              <a:ext uri="{FF2B5EF4-FFF2-40B4-BE49-F238E27FC236}">
                <a16:creationId xmlns:a16="http://schemas.microsoft.com/office/drawing/2014/main" id="{AECAD273-CC76-400F-E654-CD34991C557B}"/>
              </a:ext>
            </a:extLst>
          </p:cNvPr>
          <p:cNvSpPr txBox="1"/>
          <p:nvPr userDrawn="1"/>
        </p:nvSpPr>
        <p:spPr>
          <a:xfrm>
            <a:off x="1152000" y="6289200"/>
            <a:ext cx="3780000" cy="180000"/>
          </a:xfrm>
          <a:prstGeom prst="rect">
            <a:avLst/>
          </a:prstGeom>
          <a:noFill/>
        </p:spPr>
        <p:txBody>
          <a:bodyPr wrap="square" lIns="0" tIns="0" rIns="0" bIns="0" rtlCol="0">
            <a:noAutofit/>
          </a:bodyPr>
          <a:lstStyle/>
          <a:p>
            <a:endParaRPr/>
          </a:p>
        </p:txBody>
      </p:sp>
      <p:sp>
        <p:nvSpPr>
          <p:cNvPr id="13" name="Navn" descr="{&quot;templafy&quot;:{&quot;id&quot;:&quot;0da5f936-5f13-4833-9c93-1501f2576a3e&quot;}}">
            <a:extLst>
              <a:ext uri="{FF2B5EF4-FFF2-40B4-BE49-F238E27FC236}">
                <a16:creationId xmlns:a16="http://schemas.microsoft.com/office/drawing/2014/main" id="{530754C7-7382-2C4B-DBA5-28B1789A6942}"/>
              </a:ext>
            </a:extLst>
          </p:cNvPr>
          <p:cNvSpPr txBox="1"/>
          <p:nvPr userDrawn="1"/>
        </p:nvSpPr>
        <p:spPr>
          <a:xfrm>
            <a:off x="8043600" y="6289200"/>
            <a:ext cx="3387600" cy="180000"/>
          </a:xfrm>
          <a:prstGeom prst="rect">
            <a:avLst/>
          </a:prstGeom>
          <a:noFill/>
        </p:spPr>
        <p:txBody>
          <a:bodyPr wrap="square" lIns="0" tIns="0" rIns="0" bIns="0" rtlCol="0">
            <a:noAutofit/>
          </a:bodyPr>
          <a:lstStyle/>
          <a:p>
            <a:pPr algn="r"/>
            <a:r>
              <a:rPr lang="da-DK" sz="1000" dirty="0" err="1">
                <a:solidFill>
                  <a:schemeClr val="tx1"/>
                </a:solidFill>
              </a:rPr>
              <a:t>Iben Rix Petersen</a:t>
            </a:r>
          </a:p>
        </p:txBody>
      </p:sp>
      <p:sp>
        <p:nvSpPr>
          <p:cNvPr id="14" name="Dato" descr="{&quot;templafy&quot;:{&quot;id&quot;:&quot;d57100d4-73d6-4289-bb57-5001b686cda3&quot;}}">
            <a:extLst>
              <a:ext uri="{FF2B5EF4-FFF2-40B4-BE49-F238E27FC236}">
                <a16:creationId xmlns:a16="http://schemas.microsoft.com/office/drawing/2014/main" id="{27CB55CB-A90C-33C8-AB95-CFD9DF731880}"/>
              </a:ext>
            </a:extLst>
          </p:cNvPr>
          <p:cNvSpPr txBox="1"/>
          <p:nvPr userDrawn="1"/>
        </p:nvSpPr>
        <p:spPr>
          <a:xfrm>
            <a:off x="8043600" y="6289200"/>
            <a:ext cx="3387600" cy="180000"/>
          </a:xfrm>
          <a:prstGeom prst="rect">
            <a:avLst/>
          </a:prstGeom>
          <a:noFill/>
        </p:spPr>
        <p:txBody>
          <a:bodyPr wrap="square" lIns="0" tIns="0" rIns="0" bIns="0" rtlCol="0">
            <a:noAutofit/>
          </a:bodyPr>
          <a:lstStyle/>
          <a:p>
            <a:pPr algn="r"/>
            <a:endParaRPr lang="da-DK" sz="1000" dirty="0" err="1">
              <a:solidFill>
                <a:schemeClr val="tx1"/>
              </a:solidFill>
            </a:endParaRPr>
          </a:p>
        </p:txBody>
      </p:sp>
      <p:sp>
        <p:nvSpPr>
          <p:cNvPr id="7" name="CenterFreeText" descr="{&quot;templafy&quot;:{&quot;id&quot;:&quot;4a367f23-040d-4781-9d01-29f576ace47a&quot;}}">
            <a:extLst>
              <a:ext uri="{FF2B5EF4-FFF2-40B4-BE49-F238E27FC236}">
                <a16:creationId xmlns:a16="http://schemas.microsoft.com/office/drawing/2014/main" id="{3ECD29F8-90E2-D6ED-5E55-66EEF559748D}"/>
              </a:ext>
            </a:extLst>
          </p:cNvPr>
          <p:cNvSpPr txBox="1">
            <a:spLocks/>
          </p:cNvSpPr>
          <p:nvPr userDrawn="1"/>
        </p:nvSpPr>
        <p:spPr>
          <a:xfrm>
            <a:off x="1152000" y="370800"/>
            <a:ext cx="6120000" cy="422153"/>
          </a:xfrm>
          <a:prstGeom prst="rect">
            <a:avLst/>
          </a:prstGeom>
        </p:spPr>
        <p:txBody>
          <a:bodyPr lIns="0" tIns="0" rIns="0" bIns="0"/>
          <a:lstStyle>
            <a:lvl1pPr marL="0" indent="0" algn="l" defTabSz="914400" rtl="0" eaLnBrk="1" latinLnBrk="0" hangingPunct="1">
              <a:lnSpc>
                <a:spcPct val="100000"/>
              </a:lnSpc>
              <a:spcBef>
                <a:spcPts val="0"/>
              </a:spcBef>
              <a:spcAft>
                <a:spcPts val="1200"/>
              </a:spcAft>
              <a:buClr>
                <a:schemeClr val="accent6"/>
              </a:buClr>
              <a:buFont typeface="Arial" panose="020B0604020202020204" pitchFamily="34" charset="0"/>
              <a:buNone/>
              <a:defRPr lang="da-DK" sz="1200" b="1" kern="1200" baseline="0" dirty="0">
                <a:solidFill>
                  <a:srgbClr val="B3B3B3"/>
                </a:solidFill>
                <a:latin typeface="+mn-lt"/>
                <a:ea typeface="+mn-ea"/>
                <a:cs typeface="+mn-cs"/>
              </a:defRPr>
            </a:lvl1pPr>
            <a:lvl2pPr marL="504000" indent="-144000" algn="l" defTabSz="914400" rtl="0" eaLnBrk="1" latinLnBrk="0" hangingPunct="1">
              <a:spcBef>
                <a:spcPts val="0"/>
              </a:spcBef>
              <a:spcAft>
                <a:spcPts val="1200"/>
              </a:spcAft>
              <a:buClr>
                <a:schemeClr val="accent6"/>
              </a:buClr>
              <a:buFont typeface="Arial" panose="020B0604020202020204" pitchFamily="34" charset="0"/>
              <a:buChar char="•"/>
              <a:defRPr lang="da-DK" sz="2000" kern="1200" baseline="0" dirty="0" smtClean="0">
                <a:solidFill>
                  <a:schemeClr val="tx1"/>
                </a:solidFill>
                <a:latin typeface="+mn-lt"/>
                <a:ea typeface="+mn-ea"/>
                <a:cs typeface="+mn-cs"/>
              </a:defRPr>
            </a:lvl2pPr>
            <a:lvl3pPr marL="828000" indent="-126000" algn="l" defTabSz="914400" rtl="0" eaLnBrk="1" latinLnBrk="0" hangingPunct="1">
              <a:spcBef>
                <a:spcPts val="0"/>
              </a:spcBef>
              <a:spcAft>
                <a:spcPts val="1200"/>
              </a:spcAft>
              <a:buClr>
                <a:schemeClr val="accent6"/>
              </a:buClr>
              <a:buFont typeface="Arial" panose="020B0604020202020204" pitchFamily="34" charset="0"/>
              <a:buChar char="•"/>
              <a:defRPr lang="da-DK" sz="1800" kern="1200" dirty="0" smtClean="0">
                <a:solidFill>
                  <a:schemeClr val="tx1"/>
                </a:solidFill>
                <a:latin typeface="+mn-lt"/>
                <a:ea typeface="+mn-ea"/>
                <a:cs typeface="+mn-cs"/>
              </a:defRPr>
            </a:lvl3pPr>
            <a:lvl4pPr marL="1188000" indent="-108000" algn="l" defTabSz="914400" rtl="0" eaLnBrk="1" latinLnBrk="0" hangingPunct="1">
              <a:spcBef>
                <a:spcPts val="0"/>
              </a:spcBef>
              <a:spcAft>
                <a:spcPts val="1200"/>
              </a:spcAft>
              <a:buClr>
                <a:schemeClr val="accent6"/>
              </a:buClr>
              <a:buFont typeface="Arial" panose="020B0604020202020204" pitchFamily="34" charset="0"/>
              <a:buChar char="•"/>
              <a:defRPr lang="da-DK" sz="1600" kern="1200" dirty="0" smtClean="0">
                <a:solidFill>
                  <a:schemeClr val="tx1"/>
                </a:solidFill>
                <a:latin typeface="+mn-lt"/>
                <a:ea typeface="+mn-ea"/>
                <a:cs typeface="+mn-cs"/>
              </a:defRPr>
            </a:lvl4pPr>
            <a:lvl5pPr marL="1548000" indent="-108000" algn="l" defTabSz="914400" rtl="0" eaLnBrk="1" latinLnBrk="0" hangingPunct="1">
              <a:spcBef>
                <a:spcPts val="0"/>
              </a:spcBef>
              <a:spcAft>
                <a:spcPts val="1200"/>
              </a:spcAft>
              <a:buClr>
                <a:schemeClr val="accent6"/>
              </a:buClr>
              <a:buFont typeface="Arial" panose="020B0604020202020204" pitchFamily="34" charset="0"/>
              <a:buChar char="•"/>
              <a:defRPr lang="da-DK" sz="1400" kern="1200" dirty="0" smtClean="0">
                <a:solidFill>
                  <a:schemeClr val="tx1"/>
                </a:solidFill>
                <a:latin typeface="+mn-lt"/>
                <a:ea typeface="+mn-ea"/>
                <a:cs typeface="+mn-cs"/>
              </a:defRPr>
            </a:lvl5pPr>
            <a:lvl6pPr marL="1908000" indent="-90000" algn="l" defTabSz="914400" rtl="0" eaLnBrk="1" latinLnBrk="0" hangingPunct="1">
              <a:spcBef>
                <a:spcPts val="0"/>
              </a:spcBef>
              <a:spcAft>
                <a:spcPts val="1200"/>
              </a:spcAft>
              <a:buClr>
                <a:srgbClr val="7D7D7D"/>
              </a:buClr>
              <a:buFont typeface="Arial" panose="020B0604020202020204" pitchFamily="34" charset="0"/>
              <a:buChar char="•"/>
              <a:defRPr lang="da-DK" sz="1200" kern="1200" baseline="0" dirty="0">
                <a:solidFill>
                  <a:schemeClr val="tx1"/>
                </a:solidFill>
                <a:latin typeface="+mn-lt"/>
                <a:ea typeface="+mn-ea"/>
                <a:cs typeface="+mn-cs"/>
              </a:defRPr>
            </a:lvl6pPr>
            <a:lvl7pPr marL="2268000" indent="-90000" algn="l" defTabSz="914400" rtl="0" eaLnBrk="1" latinLnBrk="0" hangingPunct="1">
              <a:spcBef>
                <a:spcPts val="0"/>
              </a:spcBef>
              <a:spcAft>
                <a:spcPts val="1200"/>
              </a:spcAft>
              <a:buClr>
                <a:srgbClr val="7D7D7D"/>
              </a:buClr>
              <a:buFont typeface="Arial" panose="020B0604020202020204" pitchFamily="34" charset="0"/>
              <a:buChar char="•"/>
              <a:defRPr lang="da-DK" sz="1100" kern="1200" baseline="0" dirty="0">
                <a:solidFill>
                  <a:schemeClr val="tx1"/>
                </a:solidFill>
                <a:latin typeface="+mn-lt"/>
                <a:ea typeface="+mn-ea"/>
                <a:cs typeface="+mn-cs"/>
              </a:defRPr>
            </a:lvl7pPr>
            <a:lvl8pPr marL="2628000" indent="-90000" algn="l" defTabSz="914400" rtl="0" eaLnBrk="1" latinLnBrk="0" hangingPunct="1">
              <a:spcBef>
                <a:spcPts val="0"/>
              </a:spcBef>
              <a:spcAft>
                <a:spcPts val="1200"/>
              </a:spcAft>
              <a:buClr>
                <a:srgbClr val="7D7D7D"/>
              </a:buClr>
              <a:buFont typeface="Arial" panose="020B0604020202020204" pitchFamily="34" charset="0"/>
              <a:buChar char="•"/>
              <a:defRPr lang="da-DK" sz="1000" kern="1200" baseline="0" dirty="0">
                <a:solidFill>
                  <a:schemeClr val="tx1"/>
                </a:solidFill>
                <a:latin typeface="+mn-lt"/>
                <a:ea typeface="+mn-ea"/>
                <a:cs typeface="+mn-cs"/>
              </a:defRPr>
            </a:lvl8pPr>
            <a:lvl9pPr marL="2988000" indent="-90000" algn="l" defTabSz="914400" rtl="0" eaLnBrk="1" latinLnBrk="0" hangingPunct="1">
              <a:spcBef>
                <a:spcPts val="0"/>
              </a:spcBef>
              <a:spcAft>
                <a:spcPts val="1200"/>
              </a:spcAft>
              <a:buClr>
                <a:srgbClr val="808080"/>
              </a:buClr>
              <a:buFont typeface="Arial" panose="020B0604020202020204" pitchFamily="34" charset="0"/>
              <a:buChar char="•"/>
              <a:defRPr sz="900" kern="1200">
                <a:solidFill>
                  <a:schemeClr val="tx1"/>
                </a:solidFill>
                <a:latin typeface="+mn-lt"/>
                <a:ea typeface="+mn-ea"/>
                <a:cs typeface="+mn-cs"/>
              </a:defRPr>
            </a:lvl9pPr>
          </a:lstStyle>
          <a:p>
            <a:endParaRPr lang="en-GB" sz="1200" dirty="0">
              <a:solidFill>
                <a:schemeClr val="accent3"/>
              </a:solidFill>
            </a:endParaRPr>
          </a:p>
        </p:txBody>
      </p:sp>
      <p:sp>
        <p:nvSpPr>
          <p:cNvPr id="15" name="Center" descr="{&quot;templafy&quot;:{&quot;id&quot;:&quot;311c22c3-92ea-4cbc-aa77-0ce311301b09&quot;}}" hidden="1">
            <a:extLst>
              <a:ext uri="{FF2B5EF4-FFF2-40B4-BE49-F238E27FC236}">
                <a16:creationId xmlns:a16="http://schemas.microsoft.com/office/drawing/2014/main" id="{61DB617C-0769-BCA8-9610-FF7B75B654FB}"/>
              </a:ext>
            </a:extLst>
          </p:cNvPr>
          <p:cNvSpPr txBox="1">
            <a:spLocks/>
          </p:cNvSpPr>
          <p:nvPr userDrawn="1"/>
        </p:nvSpPr>
        <p:spPr>
          <a:xfrm>
            <a:off x="1152000" y="370800"/>
            <a:ext cx="6120000" cy="422153"/>
          </a:xfrm>
          <a:prstGeom prst="rect">
            <a:avLst/>
          </a:prstGeom>
        </p:spPr>
        <p:txBody>
          <a:bodyPr lIns="0" tIns="0" rIns="0" bIns="0"/>
          <a:lstStyle>
            <a:lvl1pPr marL="0" indent="0" algn="l" defTabSz="914400" rtl="0" eaLnBrk="1" latinLnBrk="0" hangingPunct="1">
              <a:lnSpc>
                <a:spcPct val="100000"/>
              </a:lnSpc>
              <a:spcBef>
                <a:spcPts val="0"/>
              </a:spcBef>
              <a:spcAft>
                <a:spcPts val="1200"/>
              </a:spcAft>
              <a:buClr>
                <a:schemeClr val="accent6"/>
              </a:buClr>
              <a:buFont typeface="Arial" panose="020B0604020202020204" pitchFamily="34" charset="0"/>
              <a:buNone/>
              <a:defRPr lang="da-DK" sz="1200" b="1" kern="1200" baseline="0" dirty="0">
                <a:solidFill>
                  <a:srgbClr val="B3B3B3"/>
                </a:solidFill>
                <a:latin typeface="+mn-lt"/>
                <a:ea typeface="+mn-ea"/>
                <a:cs typeface="+mn-cs"/>
              </a:defRPr>
            </a:lvl1pPr>
            <a:lvl2pPr marL="504000" indent="-144000" algn="l" defTabSz="914400" rtl="0" eaLnBrk="1" latinLnBrk="0" hangingPunct="1">
              <a:spcBef>
                <a:spcPts val="0"/>
              </a:spcBef>
              <a:spcAft>
                <a:spcPts val="1200"/>
              </a:spcAft>
              <a:buClr>
                <a:schemeClr val="accent6"/>
              </a:buClr>
              <a:buFont typeface="Arial" panose="020B0604020202020204" pitchFamily="34" charset="0"/>
              <a:buChar char="•"/>
              <a:defRPr lang="da-DK" sz="2000" kern="1200" baseline="0" dirty="0" smtClean="0">
                <a:solidFill>
                  <a:schemeClr val="tx1"/>
                </a:solidFill>
                <a:latin typeface="+mn-lt"/>
                <a:ea typeface="+mn-ea"/>
                <a:cs typeface="+mn-cs"/>
              </a:defRPr>
            </a:lvl2pPr>
            <a:lvl3pPr marL="828000" indent="-126000" algn="l" defTabSz="914400" rtl="0" eaLnBrk="1" latinLnBrk="0" hangingPunct="1">
              <a:spcBef>
                <a:spcPts val="0"/>
              </a:spcBef>
              <a:spcAft>
                <a:spcPts val="1200"/>
              </a:spcAft>
              <a:buClr>
                <a:schemeClr val="accent6"/>
              </a:buClr>
              <a:buFont typeface="Arial" panose="020B0604020202020204" pitchFamily="34" charset="0"/>
              <a:buChar char="•"/>
              <a:defRPr lang="da-DK" sz="1800" kern="1200" dirty="0" smtClean="0">
                <a:solidFill>
                  <a:schemeClr val="tx1"/>
                </a:solidFill>
                <a:latin typeface="+mn-lt"/>
                <a:ea typeface="+mn-ea"/>
                <a:cs typeface="+mn-cs"/>
              </a:defRPr>
            </a:lvl3pPr>
            <a:lvl4pPr marL="1188000" indent="-108000" algn="l" defTabSz="914400" rtl="0" eaLnBrk="1" latinLnBrk="0" hangingPunct="1">
              <a:spcBef>
                <a:spcPts val="0"/>
              </a:spcBef>
              <a:spcAft>
                <a:spcPts val="1200"/>
              </a:spcAft>
              <a:buClr>
                <a:schemeClr val="accent6"/>
              </a:buClr>
              <a:buFont typeface="Arial" panose="020B0604020202020204" pitchFamily="34" charset="0"/>
              <a:buChar char="•"/>
              <a:defRPr lang="da-DK" sz="1600" kern="1200" dirty="0" smtClean="0">
                <a:solidFill>
                  <a:schemeClr val="tx1"/>
                </a:solidFill>
                <a:latin typeface="+mn-lt"/>
                <a:ea typeface="+mn-ea"/>
                <a:cs typeface="+mn-cs"/>
              </a:defRPr>
            </a:lvl4pPr>
            <a:lvl5pPr marL="1548000" indent="-108000" algn="l" defTabSz="914400" rtl="0" eaLnBrk="1" latinLnBrk="0" hangingPunct="1">
              <a:spcBef>
                <a:spcPts val="0"/>
              </a:spcBef>
              <a:spcAft>
                <a:spcPts val="1200"/>
              </a:spcAft>
              <a:buClr>
                <a:schemeClr val="accent6"/>
              </a:buClr>
              <a:buFont typeface="Arial" panose="020B0604020202020204" pitchFamily="34" charset="0"/>
              <a:buChar char="•"/>
              <a:defRPr lang="da-DK" sz="1400" kern="1200" dirty="0" smtClean="0">
                <a:solidFill>
                  <a:schemeClr val="tx1"/>
                </a:solidFill>
                <a:latin typeface="+mn-lt"/>
                <a:ea typeface="+mn-ea"/>
                <a:cs typeface="+mn-cs"/>
              </a:defRPr>
            </a:lvl5pPr>
            <a:lvl6pPr marL="1908000" indent="-90000" algn="l" defTabSz="914400" rtl="0" eaLnBrk="1" latinLnBrk="0" hangingPunct="1">
              <a:spcBef>
                <a:spcPts val="0"/>
              </a:spcBef>
              <a:spcAft>
                <a:spcPts val="1200"/>
              </a:spcAft>
              <a:buClr>
                <a:srgbClr val="7D7D7D"/>
              </a:buClr>
              <a:buFont typeface="Arial" panose="020B0604020202020204" pitchFamily="34" charset="0"/>
              <a:buChar char="•"/>
              <a:defRPr lang="da-DK" sz="1200" kern="1200" baseline="0" dirty="0">
                <a:solidFill>
                  <a:schemeClr val="tx1"/>
                </a:solidFill>
                <a:latin typeface="+mn-lt"/>
                <a:ea typeface="+mn-ea"/>
                <a:cs typeface="+mn-cs"/>
              </a:defRPr>
            </a:lvl6pPr>
            <a:lvl7pPr marL="2268000" indent="-90000" algn="l" defTabSz="914400" rtl="0" eaLnBrk="1" latinLnBrk="0" hangingPunct="1">
              <a:spcBef>
                <a:spcPts val="0"/>
              </a:spcBef>
              <a:spcAft>
                <a:spcPts val="1200"/>
              </a:spcAft>
              <a:buClr>
                <a:srgbClr val="7D7D7D"/>
              </a:buClr>
              <a:buFont typeface="Arial" panose="020B0604020202020204" pitchFamily="34" charset="0"/>
              <a:buChar char="•"/>
              <a:defRPr lang="da-DK" sz="1100" kern="1200" baseline="0" dirty="0">
                <a:solidFill>
                  <a:schemeClr val="tx1"/>
                </a:solidFill>
                <a:latin typeface="+mn-lt"/>
                <a:ea typeface="+mn-ea"/>
                <a:cs typeface="+mn-cs"/>
              </a:defRPr>
            </a:lvl7pPr>
            <a:lvl8pPr marL="2628000" indent="-90000" algn="l" defTabSz="914400" rtl="0" eaLnBrk="1" latinLnBrk="0" hangingPunct="1">
              <a:spcBef>
                <a:spcPts val="0"/>
              </a:spcBef>
              <a:spcAft>
                <a:spcPts val="1200"/>
              </a:spcAft>
              <a:buClr>
                <a:srgbClr val="7D7D7D"/>
              </a:buClr>
              <a:buFont typeface="Arial" panose="020B0604020202020204" pitchFamily="34" charset="0"/>
              <a:buChar char="•"/>
              <a:defRPr lang="da-DK" sz="1000" kern="1200" baseline="0" dirty="0">
                <a:solidFill>
                  <a:schemeClr val="tx1"/>
                </a:solidFill>
                <a:latin typeface="+mn-lt"/>
                <a:ea typeface="+mn-ea"/>
                <a:cs typeface="+mn-cs"/>
              </a:defRPr>
            </a:lvl8pPr>
            <a:lvl9pPr marL="2988000" indent="-90000" algn="l" defTabSz="914400" rtl="0" eaLnBrk="1" latinLnBrk="0" hangingPunct="1">
              <a:spcBef>
                <a:spcPts val="0"/>
              </a:spcBef>
              <a:spcAft>
                <a:spcPts val="1200"/>
              </a:spcAft>
              <a:buClr>
                <a:srgbClr val="808080"/>
              </a:buClr>
              <a:buFont typeface="Arial" panose="020B0604020202020204" pitchFamily="34" charset="0"/>
              <a:buChar char="•"/>
              <a:defRPr sz="900" kern="1200">
                <a:solidFill>
                  <a:schemeClr val="tx1"/>
                </a:solidFill>
                <a:latin typeface="+mn-lt"/>
                <a:ea typeface="+mn-ea"/>
                <a:cs typeface="+mn-cs"/>
              </a:defRPr>
            </a:lvl9pPr>
          </a:lstStyle>
          <a:p>
            <a:endParaRPr/>
          </a:p>
        </p:txBody>
      </p:sp>
      <p:sp>
        <p:nvSpPr>
          <p:cNvPr id="11" name="Titel 1"/>
          <p:cNvSpPr>
            <a:spLocks noGrp="1"/>
          </p:cNvSpPr>
          <p:nvPr>
            <p:ph type="title" hasCustomPrompt="1"/>
          </p:nvPr>
        </p:nvSpPr>
        <p:spPr>
          <a:xfrm>
            <a:off x="1126800" y="871200"/>
            <a:ext cx="10371600" cy="827497"/>
          </a:xfrm>
        </p:spPr>
        <p:txBody>
          <a:bodyPr/>
          <a:lstStyle>
            <a:lvl1pPr>
              <a:lnSpc>
                <a:spcPct val="85000"/>
              </a:lnSpc>
              <a:defRPr/>
            </a:lvl1pPr>
          </a:lstStyle>
          <a:p>
            <a:r>
              <a:rPr lang="da-DK" dirty="0"/>
              <a:t>Overskrift 28pt i max. to linjer </a:t>
            </a:r>
            <a:br>
              <a:rPr lang="da-DK" dirty="0"/>
            </a:br>
            <a:r>
              <a:rPr lang="da-DK" dirty="0"/>
              <a:t>teksten vokser opad</a:t>
            </a:r>
          </a:p>
        </p:txBody>
      </p:sp>
      <p:sp>
        <p:nvSpPr>
          <p:cNvPr id="3" name="Pladsholder til indhold 2"/>
          <p:cNvSpPr>
            <a:spLocks noGrp="1"/>
          </p:cNvSpPr>
          <p:nvPr>
            <p:ph sz="quarter" idx="13" hasCustomPrompt="1"/>
          </p:nvPr>
        </p:nvSpPr>
        <p:spPr>
          <a:xfrm>
            <a:off x="1127125" y="1989137"/>
            <a:ext cx="10371275" cy="3708000"/>
          </a:xfrm>
        </p:spPr>
        <p:txBody>
          <a:bodyPr/>
          <a:lstStyle>
            <a:lvl1pPr marL="270000" indent="-270000">
              <a:defRPr/>
            </a:lvl1pPr>
            <a:lvl2pPr marL="630000" indent="-270000">
              <a:defRPr/>
            </a:lvl2pPr>
            <a:lvl3pPr marL="936000" indent="-234000">
              <a:defRPr/>
            </a:lvl3pPr>
            <a:lvl4pPr marL="1296000" indent="-216000">
              <a:defRPr/>
            </a:lvl4pPr>
            <a:lvl5pPr marL="1656000" indent="-216000">
              <a:defRPr/>
            </a:lvl5pPr>
            <a:lvl6pPr marL="1998000" indent="-180000">
              <a:defRPr/>
            </a:lvl6pPr>
            <a:lvl7pPr marL="2358000" indent="-180000">
              <a:defRPr/>
            </a:lvl7pPr>
            <a:lvl8pPr marL="2718000" indent="-180000">
              <a:defRPr/>
            </a:lvl8pPr>
            <a:lvl9pPr marL="2718000" indent="-180000">
              <a:defRPr sz="1000"/>
            </a:lvl9pPr>
          </a:lstStyle>
          <a:p>
            <a:pPr lvl="0"/>
            <a:r>
              <a:rPr lang="da-DK" dirty="0"/>
              <a:t>Brødtekst 22pt skrives her</a:t>
            </a:r>
          </a:p>
          <a:p>
            <a:pPr lvl="1"/>
            <a:r>
              <a:rPr lang="da-DK" dirty="0"/>
              <a:t>Andet niveau</a:t>
            </a:r>
          </a:p>
          <a:p>
            <a:pPr lvl="2"/>
            <a:r>
              <a:rPr lang="da-DK" dirty="0"/>
              <a:t>Tredje niveau</a:t>
            </a:r>
          </a:p>
          <a:p>
            <a:pPr lvl="3"/>
            <a:r>
              <a:rPr lang="da-DK" dirty="0"/>
              <a:t>Fjerde niveau </a:t>
            </a:r>
          </a:p>
          <a:p>
            <a:pPr lvl="4"/>
            <a:r>
              <a:rPr lang="da-DK" dirty="0"/>
              <a:t>Femte niveau</a:t>
            </a:r>
          </a:p>
        </p:txBody>
      </p:sp>
      <p:sp>
        <p:nvSpPr>
          <p:cNvPr id="10" name="Slide Number Placeholder 9">
            <a:extLst>
              <a:ext uri="{FF2B5EF4-FFF2-40B4-BE49-F238E27FC236}">
                <a16:creationId xmlns:a16="http://schemas.microsoft.com/office/drawing/2014/main" id="{D8BA5166-5C3A-4087-CB96-55F6CE4EE9D8}"/>
              </a:ext>
              <a:ext uri="{C183D7F6-B498-43B3-948B-1728B52AA6E4}">
                <adec:decorative xmlns:adec="http://schemas.microsoft.com/office/drawing/2017/decorative" val="1"/>
              </a:ext>
            </a:extLst>
          </p:cNvPr>
          <p:cNvSpPr>
            <a:spLocks noGrp="1"/>
          </p:cNvSpPr>
          <p:nvPr>
            <p:ph type="sldNum" sz="quarter" idx="14"/>
          </p:nvPr>
        </p:nvSpPr>
        <p:spPr/>
        <p:txBody>
          <a:bodyPr/>
          <a:lstStyle/>
          <a:p>
            <a:fld id="{0DAB5548-7253-48D6-B95B-F3D312A72220}" type="slidenum">
              <a:rPr lang="da-DK" smtClean="0"/>
              <a:pPr/>
              <a:t>‹nr.›</a:t>
            </a:fld>
            <a:endParaRPr lang="da-DK" dirty="0"/>
          </a:p>
        </p:txBody>
      </p:sp>
    </p:spTree>
    <p:extLst>
      <p:ext uri="{BB962C8B-B14F-4D97-AF65-F5344CB8AC3E}">
        <p14:creationId xmlns:p14="http://schemas.microsoft.com/office/powerpoint/2010/main" val="638626928"/>
      </p:ext>
    </p:extLst>
  </p:cSld>
  <p:clrMapOvr>
    <a:masterClrMapping/>
  </p:clrMapOvr>
  <p:transition>
    <p:fade/>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o tekstspalter">
    <p:spTree>
      <p:nvGrpSpPr>
        <p:cNvPr id="1" name=""/>
        <p:cNvGrpSpPr/>
        <p:nvPr/>
      </p:nvGrpSpPr>
      <p:grpSpPr>
        <a:xfrm>
          <a:off x="0" y="0"/>
          <a:ext cx="0" cy="0"/>
          <a:chOff x="0" y="0"/>
          <a:chExt cx="0" cy="0"/>
        </a:xfrm>
      </p:grpSpPr>
      <p:sp>
        <p:nvSpPr>
          <p:cNvPr id="3" name="Date Placeholder 2" hidden="1">
            <a:extLst>
              <a:ext uri="{FF2B5EF4-FFF2-40B4-BE49-F238E27FC236}">
                <a16:creationId xmlns:a16="http://schemas.microsoft.com/office/drawing/2014/main" id="{168D8D5A-0B9B-4749-A27C-B61865A9F46C}"/>
              </a:ext>
              <a:ext uri="{C183D7F6-B498-43B3-948B-1728B52AA6E4}">
                <adec:decorative xmlns:adec="http://schemas.microsoft.com/office/drawing/2017/decorative" val="1"/>
              </a:ext>
            </a:extLst>
          </p:cNvPr>
          <p:cNvSpPr>
            <a:spLocks noGrp="1"/>
          </p:cNvSpPr>
          <p:nvPr>
            <p:ph type="dt" sz="half" idx="15"/>
          </p:nvPr>
        </p:nvSpPr>
        <p:spPr/>
        <p:txBody>
          <a:bodyPr/>
          <a:lstStyle/>
          <a:p>
            <a:endParaRPr lang="da-DK" dirty="0"/>
          </a:p>
        </p:txBody>
      </p:sp>
      <p:sp>
        <p:nvSpPr>
          <p:cNvPr id="8" name="Footer Placeholder 7" hidden="1">
            <a:extLst>
              <a:ext uri="{FF2B5EF4-FFF2-40B4-BE49-F238E27FC236}">
                <a16:creationId xmlns:a16="http://schemas.microsoft.com/office/drawing/2014/main" id="{BD7D929E-55A9-404B-AB63-7056C83E8F0C}"/>
              </a:ext>
              <a:ext uri="{C183D7F6-B498-43B3-948B-1728B52AA6E4}">
                <adec:decorative xmlns:adec="http://schemas.microsoft.com/office/drawing/2017/decorative" val="1"/>
              </a:ext>
            </a:extLst>
          </p:cNvPr>
          <p:cNvSpPr>
            <a:spLocks noGrp="1"/>
          </p:cNvSpPr>
          <p:nvPr>
            <p:ph type="ftr" sz="quarter" idx="16"/>
          </p:nvPr>
        </p:nvSpPr>
        <p:spPr/>
        <p:txBody>
          <a:bodyPr/>
          <a:lstStyle/>
          <a:p>
            <a:endParaRPr lang="en-GB"/>
          </a:p>
        </p:txBody>
      </p:sp>
      <p:sp>
        <p:nvSpPr>
          <p:cNvPr id="20" name="Rektangel 19">
            <a:extLst>
              <a:ext uri="{FF2B5EF4-FFF2-40B4-BE49-F238E27FC236}">
                <a16:creationId xmlns:a16="http://schemas.microsoft.com/office/drawing/2014/main" id="{4E2B544D-C764-496F-9EE3-CAD342BB4A7A}"/>
              </a:ext>
              <a:ext uri="{C183D7F6-B498-43B3-948B-1728B52AA6E4}">
                <adec:decorative xmlns:adec="http://schemas.microsoft.com/office/drawing/2017/decorative" val="1"/>
              </a:ext>
            </a:extLst>
          </p:cNvPr>
          <p:cNvSpPr/>
          <p:nvPr userDrawn="1"/>
        </p:nvSpPr>
        <p:spPr>
          <a:xfrm>
            <a:off x="0" y="0"/>
            <a:ext cx="687600" cy="6858000"/>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pic>
        <p:nvPicPr>
          <p:cNvPr id="1852443049" name="Logoimage" descr="{&quot;templafy&quot;:{&quot;id&quot;:&quot;d3d8bd9f-b14a-41fc-af10-0b806d747a8c&quot;}}"/>
          <p:cNvPicPr>
            <a:picLocks noChangeAspect="1"/>
          </p:cNvPicPr>
          <p:nvPr/>
        </p:nvPicPr>
        <p:blipFill>
          <a:blip r:embed="rId2"/>
          <a:stretch>
            <a:fillRect/>
          </a:stretch>
        </p:blipFill>
        <p:spPr>
          <a:xfrm>
            <a:off x="608" y="5712381"/>
            <a:ext cx="687600" cy="687600"/>
          </a:xfrm>
          <a:prstGeom prst="rect">
            <a:avLst/>
          </a:prstGeom>
        </p:spPr>
      </p:pic>
      <p:pic>
        <p:nvPicPr>
          <p:cNvPr id="1192775764" name="ExtralogoBottomimage" descr="{&quot;templafy&quot;:{&quot;id&quot;:&quot;fbf974b9-7b4e-4de3-868f-351d8b1539e7&quot;}}"/>
          <p:cNvPicPr>
            <a:picLocks noChangeAspect="1"/>
          </p:cNvPicPr>
          <p:nvPr/>
        </p:nvPicPr>
        <p:blipFill>
          <a:blip r:embed="rId3"/>
          <a:stretch>
            <a:fillRect/>
          </a:stretch>
        </p:blipFill>
        <p:spPr>
          <a:xfrm>
            <a:off x="5659749" y="6318000"/>
            <a:ext cx="1324800" cy="421200"/>
          </a:xfrm>
          <a:prstGeom prst="rect">
            <a:avLst/>
          </a:prstGeom>
        </p:spPr>
      </p:pic>
      <p:pic>
        <p:nvPicPr>
          <p:cNvPr id="473274913" name="ExtralogoTopimage" descr="{&quot;templafy&quot;:{&quot;id&quot;:&quot;bcdb0bdd-2514-478d-b7df-e1d84d81402a&quot;}}"/>
          <p:cNvPicPr>
            <a:picLocks noChangeAspect="1"/>
          </p:cNvPicPr>
          <p:nvPr/>
        </p:nvPicPr>
        <p:blipFill>
          <a:blip r:embed="rId3"/>
          <a:stretch>
            <a:fillRect/>
          </a:stretch>
        </p:blipFill>
        <p:spPr>
          <a:xfrm>
            <a:off x="9957600" y="97200"/>
            <a:ext cx="2178000" cy="684000"/>
          </a:xfrm>
          <a:prstGeom prst="rect">
            <a:avLst/>
          </a:prstGeom>
        </p:spPr>
      </p:pic>
      <p:sp>
        <p:nvSpPr>
          <p:cNvPr id="9" name="Virksomhed" descr="{&quot;templafy&quot;:{&quot;id&quot;:&quot;d6e79ba5-22a9-4874-a5cc-478307c25a25&quot;}}">
            <a:extLst>
              <a:ext uri="{FF2B5EF4-FFF2-40B4-BE49-F238E27FC236}">
                <a16:creationId xmlns:a16="http://schemas.microsoft.com/office/drawing/2014/main" id="{096A4956-C3DA-677E-8A5D-E114BBD7A032}"/>
              </a:ext>
            </a:extLst>
          </p:cNvPr>
          <p:cNvSpPr txBox="1"/>
          <p:nvPr userDrawn="1"/>
        </p:nvSpPr>
        <p:spPr>
          <a:xfrm>
            <a:off x="1152000" y="207098"/>
            <a:ext cx="6120000" cy="215444"/>
          </a:xfrm>
          <a:prstGeom prst="rect">
            <a:avLst/>
          </a:prstGeom>
          <a:noFill/>
        </p:spPr>
        <p:txBody>
          <a:bodyPr wrap="square" lIns="0" tIns="0" rIns="0" bIns="0" rtlCol="0">
            <a:noAutofit/>
          </a:bodyPr>
          <a:lstStyle/>
          <a:p>
            <a:r>
              <a:rPr lang="da-DK" sz="1200" b="1" noProof="0" dirty="0">
                <a:solidFill>
                  <a:schemeClr val="accent3"/>
                </a:solidFill>
              </a:rPr>
              <a:t>Bispebjerg og Frederiksberg Hospital</a:t>
            </a:r>
          </a:p>
        </p:txBody>
      </p:sp>
      <p:sp>
        <p:nvSpPr>
          <p:cNvPr id="13" name="Titel" descr="{&quot;templafy&quot;:{&quot;id&quot;:&quot;a7764c18-3498-40aa-a32e-a8ea88b0183e&quot;}}">
            <a:extLst>
              <a:ext uri="{FF2B5EF4-FFF2-40B4-BE49-F238E27FC236}">
                <a16:creationId xmlns:a16="http://schemas.microsoft.com/office/drawing/2014/main" id="{E540840C-DF6F-F6A3-8AA9-F3D24AAE0305}"/>
              </a:ext>
            </a:extLst>
          </p:cNvPr>
          <p:cNvSpPr txBox="1"/>
          <p:nvPr userDrawn="1"/>
        </p:nvSpPr>
        <p:spPr>
          <a:xfrm>
            <a:off x="1152000" y="6289200"/>
            <a:ext cx="3780000" cy="180000"/>
          </a:xfrm>
          <a:prstGeom prst="rect">
            <a:avLst/>
          </a:prstGeom>
          <a:noFill/>
        </p:spPr>
        <p:txBody>
          <a:bodyPr wrap="square" lIns="0" tIns="0" rIns="0" bIns="0" rtlCol="0">
            <a:noAutofit/>
          </a:bodyPr>
          <a:lstStyle/>
          <a:p>
            <a:endParaRPr/>
          </a:p>
        </p:txBody>
      </p:sp>
      <p:sp>
        <p:nvSpPr>
          <p:cNvPr id="14" name="Navn" descr="{&quot;templafy&quot;:{&quot;id&quot;:&quot;cb4508ff-a96c-419a-bfeb-daba51642bda&quot;}}">
            <a:extLst>
              <a:ext uri="{FF2B5EF4-FFF2-40B4-BE49-F238E27FC236}">
                <a16:creationId xmlns:a16="http://schemas.microsoft.com/office/drawing/2014/main" id="{8921EA11-4BE7-ACD7-E1DF-415FB777F6C5}"/>
              </a:ext>
            </a:extLst>
          </p:cNvPr>
          <p:cNvSpPr txBox="1"/>
          <p:nvPr userDrawn="1"/>
        </p:nvSpPr>
        <p:spPr>
          <a:xfrm>
            <a:off x="8043600" y="6289200"/>
            <a:ext cx="3387600" cy="180000"/>
          </a:xfrm>
          <a:prstGeom prst="rect">
            <a:avLst/>
          </a:prstGeom>
          <a:noFill/>
        </p:spPr>
        <p:txBody>
          <a:bodyPr wrap="square" lIns="0" tIns="0" rIns="0" bIns="0" rtlCol="0">
            <a:noAutofit/>
          </a:bodyPr>
          <a:lstStyle/>
          <a:p>
            <a:pPr algn="r"/>
            <a:r>
              <a:rPr lang="da-DK" sz="1000" dirty="0" err="1">
                <a:solidFill>
                  <a:schemeClr val="tx1"/>
                </a:solidFill>
              </a:rPr>
              <a:t>Iben Rix Petersen</a:t>
            </a:r>
          </a:p>
        </p:txBody>
      </p:sp>
      <p:sp>
        <p:nvSpPr>
          <p:cNvPr id="15" name="Dato" descr="{&quot;templafy&quot;:{&quot;id&quot;:&quot;020f8e17-432d-45f3-9fb1-2bd089eef0d8&quot;}}">
            <a:extLst>
              <a:ext uri="{FF2B5EF4-FFF2-40B4-BE49-F238E27FC236}">
                <a16:creationId xmlns:a16="http://schemas.microsoft.com/office/drawing/2014/main" id="{8C1D7A74-0007-DCA4-72C3-B32C9BA5984C}"/>
              </a:ext>
            </a:extLst>
          </p:cNvPr>
          <p:cNvSpPr txBox="1"/>
          <p:nvPr userDrawn="1"/>
        </p:nvSpPr>
        <p:spPr>
          <a:xfrm>
            <a:off x="8043600" y="6289200"/>
            <a:ext cx="3387600" cy="180000"/>
          </a:xfrm>
          <a:prstGeom prst="rect">
            <a:avLst/>
          </a:prstGeom>
          <a:noFill/>
        </p:spPr>
        <p:txBody>
          <a:bodyPr wrap="square" lIns="0" tIns="0" rIns="0" bIns="0" rtlCol="0">
            <a:noAutofit/>
          </a:bodyPr>
          <a:lstStyle/>
          <a:p>
            <a:pPr algn="r"/>
            <a:endParaRPr lang="da-DK" sz="1000" dirty="0" err="1">
              <a:solidFill>
                <a:schemeClr val="tx1"/>
              </a:solidFill>
            </a:endParaRPr>
          </a:p>
        </p:txBody>
      </p:sp>
      <p:sp>
        <p:nvSpPr>
          <p:cNvPr id="11" name="CenterFreeText" descr="{&quot;templafy&quot;:{&quot;id&quot;:&quot;1ad47b11-688a-4b2f-ad89-836dbe17a207&quot;}}">
            <a:extLst>
              <a:ext uri="{FF2B5EF4-FFF2-40B4-BE49-F238E27FC236}">
                <a16:creationId xmlns:a16="http://schemas.microsoft.com/office/drawing/2014/main" id="{029D1C94-E9A0-055F-FC60-5357C1337117}"/>
              </a:ext>
            </a:extLst>
          </p:cNvPr>
          <p:cNvSpPr txBox="1">
            <a:spLocks/>
          </p:cNvSpPr>
          <p:nvPr userDrawn="1"/>
        </p:nvSpPr>
        <p:spPr>
          <a:xfrm>
            <a:off x="1152000" y="370800"/>
            <a:ext cx="6120000" cy="422153"/>
          </a:xfrm>
          <a:prstGeom prst="rect">
            <a:avLst/>
          </a:prstGeom>
        </p:spPr>
        <p:txBody>
          <a:bodyPr lIns="0" tIns="0" rIns="0" bIns="0"/>
          <a:lstStyle>
            <a:lvl1pPr marL="0" indent="0" algn="l" defTabSz="914400" rtl="0" eaLnBrk="1" latinLnBrk="0" hangingPunct="1">
              <a:lnSpc>
                <a:spcPct val="100000"/>
              </a:lnSpc>
              <a:spcBef>
                <a:spcPts val="0"/>
              </a:spcBef>
              <a:spcAft>
                <a:spcPts val="1200"/>
              </a:spcAft>
              <a:buClr>
                <a:schemeClr val="accent6"/>
              </a:buClr>
              <a:buFont typeface="Arial" panose="020B0604020202020204" pitchFamily="34" charset="0"/>
              <a:buNone/>
              <a:defRPr lang="da-DK" sz="1200" b="1" kern="1200" baseline="0" dirty="0">
                <a:solidFill>
                  <a:srgbClr val="B3B3B3"/>
                </a:solidFill>
                <a:latin typeface="+mn-lt"/>
                <a:ea typeface="+mn-ea"/>
                <a:cs typeface="+mn-cs"/>
              </a:defRPr>
            </a:lvl1pPr>
            <a:lvl2pPr marL="504000" indent="-144000" algn="l" defTabSz="914400" rtl="0" eaLnBrk="1" latinLnBrk="0" hangingPunct="1">
              <a:spcBef>
                <a:spcPts val="0"/>
              </a:spcBef>
              <a:spcAft>
                <a:spcPts val="1200"/>
              </a:spcAft>
              <a:buClr>
                <a:schemeClr val="accent6"/>
              </a:buClr>
              <a:buFont typeface="Arial" panose="020B0604020202020204" pitchFamily="34" charset="0"/>
              <a:buChar char="•"/>
              <a:defRPr lang="da-DK" sz="2000" kern="1200" baseline="0" dirty="0" smtClean="0">
                <a:solidFill>
                  <a:schemeClr val="tx1"/>
                </a:solidFill>
                <a:latin typeface="+mn-lt"/>
                <a:ea typeface="+mn-ea"/>
                <a:cs typeface="+mn-cs"/>
              </a:defRPr>
            </a:lvl2pPr>
            <a:lvl3pPr marL="828000" indent="-126000" algn="l" defTabSz="914400" rtl="0" eaLnBrk="1" latinLnBrk="0" hangingPunct="1">
              <a:spcBef>
                <a:spcPts val="0"/>
              </a:spcBef>
              <a:spcAft>
                <a:spcPts val="1200"/>
              </a:spcAft>
              <a:buClr>
                <a:schemeClr val="accent6"/>
              </a:buClr>
              <a:buFont typeface="Arial" panose="020B0604020202020204" pitchFamily="34" charset="0"/>
              <a:buChar char="•"/>
              <a:defRPr lang="da-DK" sz="1800" kern="1200" dirty="0" smtClean="0">
                <a:solidFill>
                  <a:schemeClr val="tx1"/>
                </a:solidFill>
                <a:latin typeface="+mn-lt"/>
                <a:ea typeface="+mn-ea"/>
                <a:cs typeface="+mn-cs"/>
              </a:defRPr>
            </a:lvl3pPr>
            <a:lvl4pPr marL="1188000" indent="-108000" algn="l" defTabSz="914400" rtl="0" eaLnBrk="1" latinLnBrk="0" hangingPunct="1">
              <a:spcBef>
                <a:spcPts val="0"/>
              </a:spcBef>
              <a:spcAft>
                <a:spcPts val="1200"/>
              </a:spcAft>
              <a:buClr>
                <a:schemeClr val="accent6"/>
              </a:buClr>
              <a:buFont typeface="Arial" panose="020B0604020202020204" pitchFamily="34" charset="0"/>
              <a:buChar char="•"/>
              <a:defRPr lang="da-DK" sz="1600" kern="1200" dirty="0" smtClean="0">
                <a:solidFill>
                  <a:schemeClr val="tx1"/>
                </a:solidFill>
                <a:latin typeface="+mn-lt"/>
                <a:ea typeface="+mn-ea"/>
                <a:cs typeface="+mn-cs"/>
              </a:defRPr>
            </a:lvl4pPr>
            <a:lvl5pPr marL="1548000" indent="-108000" algn="l" defTabSz="914400" rtl="0" eaLnBrk="1" latinLnBrk="0" hangingPunct="1">
              <a:spcBef>
                <a:spcPts val="0"/>
              </a:spcBef>
              <a:spcAft>
                <a:spcPts val="1200"/>
              </a:spcAft>
              <a:buClr>
                <a:schemeClr val="accent6"/>
              </a:buClr>
              <a:buFont typeface="Arial" panose="020B0604020202020204" pitchFamily="34" charset="0"/>
              <a:buChar char="•"/>
              <a:defRPr lang="da-DK" sz="1400" kern="1200" dirty="0" smtClean="0">
                <a:solidFill>
                  <a:schemeClr val="tx1"/>
                </a:solidFill>
                <a:latin typeface="+mn-lt"/>
                <a:ea typeface="+mn-ea"/>
                <a:cs typeface="+mn-cs"/>
              </a:defRPr>
            </a:lvl5pPr>
            <a:lvl6pPr marL="1908000" indent="-90000" algn="l" defTabSz="914400" rtl="0" eaLnBrk="1" latinLnBrk="0" hangingPunct="1">
              <a:spcBef>
                <a:spcPts val="0"/>
              </a:spcBef>
              <a:spcAft>
                <a:spcPts val="1200"/>
              </a:spcAft>
              <a:buClr>
                <a:srgbClr val="7D7D7D"/>
              </a:buClr>
              <a:buFont typeface="Arial" panose="020B0604020202020204" pitchFamily="34" charset="0"/>
              <a:buChar char="•"/>
              <a:defRPr lang="da-DK" sz="1200" kern="1200" baseline="0" dirty="0">
                <a:solidFill>
                  <a:schemeClr val="tx1"/>
                </a:solidFill>
                <a:latin typeface="+mn-lt"/>
                <a:ea typeface="+mn-ea"/>
                <a:cs typeface="+mn-cs"/>
              </a:defRPr>
            </a:lvl6pPr>
            <a:lvl7pPr marL="2268000" indent="-90000" algn="l" defTabSz="914400" rtl="0" eaLnBrk="1" latinLnBrk="0" hangingPunct="1">
              <a:spcBef>
                <a:spcPts val="0"/>
              </a:spcBef>
              <a:spcAft>
                <a:spcPts val="1200"/>
              </a:spcAft>
              <a:buClr>
                <a:srgbClr val="7D7D7D"/>
              </a:buClr>
              <a:buFont typeface="Arial" panose="020B0604020202020204" pitchFamily="34" charset="0"/>
              <a:buChar char="•"/>
              <a:defRPr lang="da-DK" sz="1100" kern="1200" baseline="0" dirty="0">
                <a:solidFill>
                  <a:schemeClr val="tx1"/>
                </a:solidFill>
                <a:latin typeface="+mn-lt"/>
                <a:ea typeface="+mn-ea"/>
                <a:cs typeface="+mn-cs"/>
              </a:defRPr>
            </a:lvl7pPr>
            <a:lvl8pPr marL="2628000" indent="-90000" algn="l" defTabSz="914400" rtl="0" eaLnBrk="1" latinLnBrk="0" hangingPunct="1">
              <a:spcBef>
                <a:spcPts val="0"/>
              </a:spcBef>
              <a:spcAft>
                <a:spcPts val="1200"/>
              </a:spcAft>
              <a:buClr>
                <a:srgbClr val="7D7D7D"/>
              </a:buClr>
              <a:buFont typeface="Arial" panose="020B0604020202020204" pitchFamily="34" charset="0"/>
              <a:buChar char="•"/>
              <a:defRPr lang="da-DK" sz="1000" kern="1200" baseline="0" dirty="0">
                <a:solidFill>
                  <a:schemeClr val="tx1"/>
                </a:solidFill>
                <a:latin typeface="+mn-lt"/>
                <a:ea typeface="+mn-ea"/>
                <a:cs typeface="+mn-cs"/>
              </a:defRPr>
            </a:lvl8pPr>
            <a:lvl9pPr marL="2988000" indent="-90000" algn="l" defTabSz="914400" rtl="0" eaLnBrk="1" latinLnBrk="0" hangingPunct="1">
              <a:spcBef>
                <a:spcPts val="0"/>
              </a:spcBef>
              <a:spcAft>
                <a:spcPts val="1200"/>
              </a:spcAft>
              <a:buClr>
                <a:srgbClr val="808080"/>
              </a:buClr>
              <a:buFont typeface="Arial" panose="020B0604020202020204" pitchFamily="34" charset="0"/>
              <a:buChar char="•"/>
              <a:defRPr sz="900" kern="1200">
                <a:solidFill>
                  <a:schemeClr val="tx1"/>
                </a:solidFill>
                <a:latin typeface="+mn-lt"/>
                <a:ea typeface="+mn-ea"/>
                <a:cs typeface="+mn-cs"/>
              </a:defRPr>
            </a:lvl9pPr>
          </a:lstStyle>
          <a:p>
            <a:endParaRPr lang="en-GB" sz="1200" dirty="0">
              <a:solidFill>
                <a:schemeClr val="accent3"/>
              </a:solidFill>
            </a:endParaRPr>
          </a:p>
        </p:txBody>
      </p:sp>
      <p:sp>
        <p:nvSpPr>
          <p:cNvPr id="16" name="Center" descr="{&quot;templafy&quot;:{&quot;id&quot;:&quot;28fa2567-129a-4f69-b600-7e7c548ffbd1&quot;}}" hidden="1">
            <a:extLst>
              <a:ext uri="{FF2B5EF4-FFF2-40B4-BE49-F238E27FC236}">
                <a16:creationId xmlns:a16="http://schemas.microsoft.com/office/drawing/2014/main" id="{AB963842-5979-0D2F-5B98-5EFB1C3888F3}"/>
              </a:ext>
            </a:extLst>
          </p:cNvPr>
          <p:cNvSpPr txBox="1">
            <a:spLocks/>
          </p:cNvSpPr>
          <p:nvPr userDrawn="1"/>
        </p:nvSpPr>
        <p:spPr>
          <a:xfrm>
            <a:off x="1152000" y="370800"/>
            <a:ext cx="6120000" cy="422153"/>
          </a:xfrm>
          <a:prstGeom prst="rect">
            <a:avLst/>
          </a:prstGeom>
        </p:spPr>
        <p:txBody>
          <a:bodyPr lIns="0" tIns="0" rIns="0" bIns="0"/>
          <a:lstStyle>
            <a:lvl1pPr marL="0" indent="0" algn="l" defTabSz="914400" rtl="0" eaLnBrk="1" latinLnBrk="0" hangingPunct="1">
              <a:lnSpc>
                <a:spcPct val="100000"/>
              </a:lnSpc>
              <a:spcBef>
                <a:spcPts val="0"/>
              </a:spcBef>
              <a:spcAft>
                <a:spcPts val="1200"/>
              </a:spcAft>
              <a:buClr>
                <a:schemeClr val="accent6"/>
              </a:buClr>
              <a:buFont typeface="Arial" panose="020B0604020202020204" pitchFamily="34" charset="0"/>
              <a:buNone/>
              <a:defRPr lang="da-DK" sz="1200" b="1" kern="1200" baseline="0" dirty="0">
                <a:solidFill>
                  <a:srgbClr val="B3B3B3"/>
                </a:solidFill>
                <a:latin typeface="+mn-lt"/>
                <a:ea typeface="+mn-ea"/>
                <a:cs typeface="+mn-cs"/>
              </a:defRPr>
            </a:lvl1pPr>
            <a:lvl2pPr marL="504000" indent="-144000" algn="l" defTabSz="914400" rtl="0" eaLnBrk="1" latinLnBrk="0" hangingPunct="1">
              <a:spcBef>
                <a:spcPts val="0"/>
              </a:spcBef>
              <a:spcAft>
                <a:spcPts val="1200"/>
              </a:spcAft>
              <a:buClr>
                <a:schemeClr val="accent6"/>
              </a:buClr>
              <a:buFont typeface="Arial" panose="020B0604020202020204" pitchFamily="34" charset="0"/>
              <a:buChar char="•"/>
              <a:defRPr lang="da-DK" sz="2000" kern="1200" baseline="0" dirty="0" smtClean="0">
                <a:solidFill>
                  <a:schemeClr val="tx1"/>
                </a:solidFill>
                <a:latin typeface="+mn-lt"/>
                <a:ea typeface="+mn-ea"/>
                <a:cs typeface="+mn-cs"/>
              </a:defRPr>
            </a:lvl2pPr>
            <a:lvl3pPr marL="828000" indent="-126000" algn="l" defTabSz="914400" rtl="0" eaLnBrk="1" latinLnBrk="0" hangingPunct="1">
              <a:spcBef>
                <a:spcPts val="0"/>
              </a:spcBef>
              <a:spcAft>
                <a:spcPts val="1200"/>
              </a:spcAft>
              <a:buClr>
                <a:schemeClr val="accent6"/>
              </a:buClr>
              <a:buFont typeface="Arial" panose="020B0604020202020204" pitchFamily="34" charset="0"/>
              <a:buChar char="•"/>
              <a:defRPr lang="da-DK" sz="1800" kern="1200" dirty="0" smtClean="0">
                <a:solidFill>
                  <a:schemeClr val="tx1"/>
                </a:solidFill>
                <a:latin typeface="+mn-lt"/>
                <a:ea typeface="+mn-ea"/>
                <a:cs typeface="+mn-cs"/>
              </a:defRPr>
            </a:lvl3pPr>
            <a:lvl4pPr marL="1188000" indent="-108000" algn="l" defTabSz="914400" rtl="0" eaLnBrk="1" latinLnBrk="0" hangingPunct="1">
              <a:spcBef>
                <a:spcPts val="0"/>
              </a:spcBef>
              <a:spcAft>
                <a:spcPts val="1200"/>
              </a:spcAft>
              <a:buClr>
                <a:schemeClr val="accent6"/>
              </a:buClr>
              <a:buFont typeface="Arial" panose="020B0604020202020204" pitchFamily="34" charset="0"/>
              <a:buChar char="•"/>
              <a:defRPr lang="da-DK" sz="1600" kern="1200" dirty="0" smtClean="0">
                <a:solidFill>
                  <a:schemeClr val="tx1"/>
                </a:solidFill>
                <a:latin typeface="+mn-lt"/>
                <a:ea typeface="+mn-ea"/>
                <a:cs typeface="+mn-cs"/>
              </a:defRPr>
            </a:lvl4pPr>
            <a:lvl5pPr marL="1548000" indent="-108000" algn="l" defTabSz="914400" rtl="0" eaLnBrk="1" latinLnBrk="0" hangingPunct="1">
              <a:spcBef>
                <a:spcPts val="0"/>
              </a:spcBef>
              <a:spcAft>
                <a:spcPts val="1200"/>
              </a:spcAft>
              <a:buClr>
                <a:schemeClr val="accent6"/>
              </a:buClr>
              <a:buFont typeface="Arial" panose="020B0604020202020204" pitchFamily="34" charset="0"/>
              <a:buChar char="•"/>
              <a:defRPr lang="da-DK" sz="1400" kern="1200" dirty="0" smtClean="0">
                <a:solidFill>
                  <a:schemeClr val="tx1"/>
                </a:solidFill>
                <a:latin typeface="+mn-lt"/>
                <a:ea typeface="+mn-ea"/>
                <a:cs typeface="+mn-cs"/>
              </a:defRPr>
            </a:lvl5pPr>
            <a:lvl6pPr marL="1908000" indent="-90000" algn="l" defTabSz="914400" rtl="0" eaLnBrk="1" latinLnBrk="0" hangingPunct="1">
              <a:spcBef>
                <a:spcPts val="0"/>
              </a:spcBef>
              <a:spcAft>
                <a:spcPts val="1200"/>
              </a:spcAft>
              <a:buClr>
                <a:srgbClr val="7D7D7D"/>
              </a:buClr>
              <a:buFont typeface="Arial" panose="020B0604020202020204" pitchFamily="34" charset="0"/>
              <a:buChar char="•"/>
              <a:defRPr lang="da-DK" sz="1200" kern="1200" baseline="0" dirty="0">
                <a:solidFill>
                  <a:schemeClr val="tx1"/>
                </a:solidFill>
                <a:latin typeface="+mn-lt"/>
                <a:ea typeface="+mn-ea"/>
                <a:cs typeface="+mn-cs"/>
              </a:defRPr>
            </a:lvl6pPr>
            <a:lvl7pPr marL="2268000" indent="-90000" algn="l" defTabSz="914400" rtl="0" eaLnBrk="1" latinLnBrk="0" hangingPunct="1">
              <a:spcBef>
                <a:spcPts val="0"/>
              </a:spcBef>
              <a:spcAft>
                <a:spcPts val="1200"/>
              </a:spcAft>
              <a:buClr>
                <a:srgbClr val="7D7D7D"/>
              </a:buClr>
              <a:buFont typeface="Arial" panose="020B0604020202020204" pitchFamily="34" charset="0"/>
              <a:buChar char="•"/>
              <a:defRPr lang="da-DK" sz="1100" kern="1200" baseline="0" dirty="0">
                <a:solidFill>
                  <a:schemeClr val="tx1"/>
                </a:solidFill>
                <a:latin typeface="+mn-lt"/>
                <a:ea typeface="+mn-ea"/>
                <a:cs typeface="+mn-cs"/>
              </a:defRPr>
            </a:lvl7pPr>
            <a:lvl8pPr marL="2628000" indent="-90000" algn="l" defTabSz="914400" rtl="0" eaLnBrk="1" latinLnBrk="0" hangingPunct="1">
              <a:spcBef>
                <a:spcPts val="0"/>
              </a:spcBef>
              <a:spcAft>
                <a:spcPts val="1200"/>
              </a:spcAft>
              <a:buClr>
                <a:srgbClr val="7D7D7D"/>
              </a:buClr>
              <a:buFont typeface="Arial" panose="020B0604020202020204" pitchFamily="34" charset="0"/>
              <a:buChar char="•"/>
              <a:defRPr lang="da-DK" sz="1000" kern="1200" baseline="0" dirty="0">
                <a:solidFill>
                  <a:schemeClr val="tx1"/>
                </a:solidFill>
                <a:latin typeface="+mn-lt"/>
                <a:ea typeface="+mn-ea"/>
                <a:cs typeface="+mn-cs"/>
              </a:defRPr>
            </a:lvl8pPr>
            <a:lvl9pPr marL="2988000" indent="-90000" algn="l" defTabSz="914400" rtl="0" eaLnBrk="1" latinLnBrk="0" hangingPunct="1">
              <a:spcBef>
                <a:spcPts val="0"/>
              </a:spcBef>
              <a:spcAft>
                <a:spcPts val="1200"/>
              </a:spcAft>
              <a:buClr>
                <a:srgbClr val="808080"/>
              </a:buClr>
              <a:buFont typeface="Arial" panose="020B0604020202020204" pitchFamily="34" charset="0"/>
              <a:buChar char="•"/>
              <a:defRPr sz="900" kern="1200">
                <a:solidFill>
                  <a:schemeClr val="tx1"/>
                </a:solidFill>
                <a:latin typeface="+mn-lt"/>
                <a:ea typeface="+mn-ea"/>
                <a:cs typeface="+mn-cs"/>
              </a:defRPr>
            </a:lvl9pPr>
          </a:lstStyle>
          <a:p>
            <a:endParaRPr/>
          </a:p>
        </p:txBody>
      </p:sp>
      <p:sp>
        <p:nvSpPr>
          <p:cNvPr id="2" name="Titel 1"/>
          <p:cNvSpPr>
            <a:spLocks noGrp="1"/>
          </p:cNvSpPr>
          <p:nvPr>
            <p:ph type="title" hasCustomPrompt="1"/>
          </p:nvPr>
        </p:nvSpPr>
        <p:spPr>
          <a:xfrm>
            <a:off x="1126800" y="871200"/>
            <a:ext cx="10371600" cy="828000"/>
          </a:xfrm>
        </p:spPr>
        <p:txBody>
          <a:bodyPr/>
          <a:lstStyle>
            <a:lvl1pPr>
              <a:defRPr/>
            </a:lvl1pPr>
          </a:lstStyle>
          <a:p>
            <a:r>
              <a:rPr lang="da-DK" dirty="0"/>
              <a:t>Overskrift 28pt i max. to linjer </a:t>
            </a:r>
            <a:br>
              <a:rPr lang="da-DK" dirty="0"/>
            </a:br>
            <a:r>
              <a:rPr lang="da-DK" dirty="0"/>
              <a:t>teksten vokser opad</a:t>
            </a:r>
          </a:p>
        </p:txBody>
      </p:sp>
      <p:sp>
        <p:nvSpPr>
          <p:cNvPr id="7" name="Pladsholder til indhold 6"/>
          <p:cNvSpPr>
            <a:spLocks noGrp="1"/>
          </p:cNvSpPr>
          <p:nvPr>
            <p:ph sz="quarter" idx="13" hasCustomPrompt="1"/>
          </p:nvPr>
        </p:nvSpPr>
        <p:spPr>
          <a:xfrm>
            <a:off x="1127126" y="1989137"/>
            <a:ext cx="5004000" cy="3708000"/>
          </a:xfrm>
        </p:spPr>
        <p:txBody>
          <a:bodyPr/>
          <a:lstStyle>
            <a:lvl1pPr marL="126000" indent="-126000">
              <a:defRPr sz="1800"/>
            </a:lvl1pPr>
            <a:lvl2pPr marL="450000" indent="-108000">
              <a:defRPr sz="1600"/>
            </a:lvl2pPr>
            <a:lvl3pPr marL="810000" indent="-108000">
              <a:defRPr sz="1400"/>
            </a:lvl3pPr>
            <a:lvl4pPr marL="1152000" indent="-90000">
              <a:defRPr sz="1200"/>
            </a:lvl4pPr>
            <a:lvl5pPr marL="1512000" indent="-90000">
              <a:defRPr sz="1000"/>
            </a:lvl5pPr>
            <a:lvl6pPr marL="1872000">
              <a:defRPr sz="1000"/>
            </a:lvl6pPr>
            <a:lvl7pPr marL="2232000">
              <a:defRPr sz="1000"/>
            </a:lvl7pPr>
            <a:lvl8pPr marL="2592000">
              <a:defRPr/>
            </a:lvl8pPr>
            <a:lvl9pPr marL="2952000">
              <a:defRPr sz="1000"/>
            </a:lvl9pPr>
          </a:lstStyle>
          <a:p>
            <a:pPr lvl="0"/>
            <a:r>
              <a:rPr lang="da-DK" dirty="0"/>
              <a:t>Brødtekst 18pt skrives her</a:t>
            </a:r>
          </a:p>
          <a:p>
            <a:pPr lvl="1"/>
            <a:r>
              <a:rPr lang="da-DK" dirty="0"/>
              <a:t>Andet niveau</a:t>
            </a:r>
          </a:p>
          <a:p>
            <a:pPr lvl="2"/>
            <a:r>
              <a:rPr lang="da-DK" dirty="0"/>
              <a:t>Tredje niveau</a:t>
            </a:r>
          </a:p>
          <a:p>
            <a:pPr lvl="3"/>
            <a:r>
              <a:rPr lang="da-DK" dirty="0"/>
              <a:t>Fjerde niveau</a:t>
            </a:r>
          </a:p>
          <a:p>
            <a:pPr lvl="4"/>
            <a:r>
              <a:rPr lang="da-DK" dirty="0"/>
              <a:t>Femte niveau</a:t>
            </a:r>
          </a:p>
          <a:p>
            <a:pPr lvl="5"/>
            <a:r>
              <a:rPr lang="da-DK" dirty="0"/>
              <a:t>6 niveau</a:t>
            </a:r>
          </a:p>
          <a:p>
            <a:pPr lvl="6"/>
            <a:r>
              <a:rPr lang="da-DK" dirty="0"/>
              <a:t>7 niveau</a:t>
            </a:r>
          </a:p>
          <a:p>
            <a:pPr lvl="7"/>
            <a:r>
              <a:rPr lang="da-DK" dirty="0"/>
              <a:t>8 niveau</a:t>
            </a:r>
          </a:p>
          <a:p>
            <a:pPr lvl="8"/>
            <a:r>
              <a:rPr lang="da-DK" dirty="0"/>
              <a:t>9 niveau</a:t>
            </a:r>
          </a:p>
        </p:txBody>
      </p:sp>
      <p:sp>
        <p:nvSpPr>
          <p:cNvPr id="19" name="Pladsholder til indhold 6"/>
          <p:cNvSpPr>
            <a:spLocks noGrp="1"/>
          </p:cNvSpPr>
          <p:nvPr>
            <p:ph sz="quarter" idx="14" hasCustomPrompt="1"/>
          </p:nvPr>
        </p:nvSpPr>
        <p:spPr>
          <a:xfrm>
            <a:off x="6501600" y="1989137"/>
            <a:ext cx="5004000" cy="3708000"/>
          </a:xfrm>
        </p:spPr>
        <p:txBody>
          <a:bodyPr/>
          <a:lstStyle>
            <a:lvl1pPr marL="126000" indent="-126000">
              <a:defRPr sz="1800"/>
            </a:lvl1pPr>
            <a:lvl2pPr marL="450000" indent="-108000">
              <a:defRPr sz="1600"/>
            </a:lvl2pPr>
            <a:lvl3pPr marL="810000" indent="-108000">
              <a:defRPr sz="1400"/>
            </a:lvl3pPr>
            <a:lvl4pPr marL="1152000" indent="-90000">
              <a:defRPr sz="1200"/>
            </a:lvl4pPr>
            <a:lvl5pPr marL="1512000" indent="-90000">
              <a:defRPr sz="1000"/>
            </a:lvl5pPr>
            <a:lvl6pPr marL="1872000">
              <a:defRPr sz="1000"/>
            </a:lvl6pPr>
            <a:lvl7pPr marL="2232000">
              <a:defRPr sz="1000"/>
            </a:lvl7pPr>
            <a:lvl8pPr marL="2592000">
              <a:defRPr/>
            </a:lvl8pPr>
            <a:lvl9pPr marL="2952000">
              <a:defRPr sz="1000"/>
            </a:lvl9pPr>
          </a:lstStyle>
          <a:p>
            <a:pPr lvl="0"/>
            <a:r>
              <a:rPr lang="da-DK" dirty="0"/>
              <a:t>Brødtekst 18pt skrives her</a:t>
            </a:r>
          </a:p>
          <a:p>
            <a:pPr lvl="1"/>
            <a:r>
              <a:rPr lang="da-DK" dirty="0"/>
              <a:t>Andet niveau</a:t>
            </a:r>
          </a:p>
          <a:p>
            <a:pPr lvl="2"/>
            <a:r>
              <a:rPr lang="da-DK" dirty="0"/>
              <a:t>Tredje niveau</a:t>
            </a:r>
          </a:p>
          <a:p>
            <a:pPr lvl="3"/>
            <a:r>
              <a:rPr lang="da-DK" dirty="0"/>
              <a:t>Fjerde niveau</a:t>
            </a:r>
          </a:p>
          <a:p>
            <a:pPr lvl="4"/>
            <a:r>
              <a:rPr lang="da-DK" dirty="0"/>
              <a:t>Femte niveau</a:t>
            </a:r>
          </a:p>
          <a:p>
            <a:pPr lvl="5"/>
            <a:r>
              <a:rPr lang="da-DK" dirty="0"/>
              <a:t>6 niveau</a:t>
            </a:r>
          </a:p>
          <a:p>
            <a:pPr lvl="6"/>
            <a:r>
              <a:rPr lang="da-DK" dirty="0"/>
              <a:t>7 niveau</a:t>
            </a:r>
          </a:p>
          <a:p>
            <a:pPr lvl="7"/>
            <a:r>
              <a:rPr lang="da-DK" dirty="0"/>
              <a:t>8 niveau</a:t>
            </a:r>
          </a:p>
          <a:p>
            <a:pPr lvl="8"/>
            <a:r>
              <a:rPr lang="da-DK" dirty="0"/>
              <a:t>9 niveau</a:t>
            </a:r>
          </a:p>
        </p:txBody>
      </p:sp>
      <p:sp>
        <p:nvSpPr>
          <p:cNvPr id="10" name="Slide Number Placeholder 9">
            <a:extLst>
              <a:ext uri="{FF2B5EF4-FFF2-40B4-BE49-F238E27FC236}">
                <a16:creationId xmlns:a16="http://schemas.microsoft.com/office/drawing/2014/main" id="{F093252F-E572-015C-6516-C605E28DB406}"/>
              </a:ext>
              <a:ext uri="{C183D7F6-B498-43B3-948B-1728B52AA6E4}">
                <adec:decorative xmlns:adec="http://schemas.microsoft.com/office/drawing/2017/decorative" val="1"/>
              </a:ext>
            </a:extLst>
          </p:cNvPr>
          <p:cNvSpPr>
            <a:spLocks noGrp="1"/>
          </p:cNvSpPr>
          <p:nvPr>
            <p:ph type="sldNum" sz="quarter" idx="17"/>
          </p:nvPr>
        </p:nvSpPr>
        <p:spPr/>
        <p:txBody>
          <a:bodyPr/>
          <a:lstStyle/>
          <a:p>
            <a:fld id="{0DAB5548-7253-48D6-B95B-F3D312A72220}" type="slidenum">
              <a:rPr lang="da-DK" smtClean="0"/>
              <a:pPr/>
              <a:t>‹nr.›</a:t>
            </a:fld>
            <a:endParaRPr lang="da-DK" dirty="0"/>
          </a:p>
        </p:txBody>
      </p:sp>
    </p:spTree>
    <p:extLst>
      <p:ext uri="{BB962C8B-B14F-4D97-AF65-F5344CB8AC3E}">
        <p14:creationId xmlns:p14="http://schemas.microsoft.com/office/powerpoint/2010/main" val="3432327616"/>
      </p:ext>
    </p:extLst>
  </p:cSld>
  <p:clrMapOvr>
    <a:masterClrMapping/>
  </p:clrMapOvr>
  <p:transition>
    <p:fade/>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re tekstspalter">
    <p:spTree>
      <p:nvGrpSpPr>
        <p:cNvPr id="1" name=""/>
        <p:cNvGrpSpPr/>
        <p:nvPr/>
      </p:nvGrpSpPr>
      <p:grpSpPr>
        <a:xfrm>
          <a:off x="0" y="0"/>
          <a:ext cx="0" cy="0"/>
          <a:chOff x="0" y="0"/>
          <a:chExt cx="0" cy="0"/>
        </a:xfrm>
      </p:grpSpPr>
      <p:sp>
        <p:nvSpPr>
          <p:cNvPr id="17" name="Footer Placeholder 3" hidden="1">
            <a:extLst>
              <a:ext uri="{FF2B5EF4-FFF2-40B4-BE49-F238E27FC236}">
                <a16:creationId xmlns:a16="http://schemas.microsoft.com/office/drawing/2014/main" id="{1FA1019E-E4A6-F017-D22C-7EA82B36E9D4}"/>
              </a:ext>
            </a:extLst>
          </p:cNvPr>
          <p:cNvSpPr>
            <a:spLocks noGrp="1"/>
          </p:cNvSpPr>
          <p:nvPr>
            <p:ph type="ftr" sz="quarter" idx="11"/>
          </p:nvPr>
        </p:nvSpPr>
        <p:spPr>
          <a:xfrm>
            <a:off x="0" y="6847200"/>
            <a:ext cx="0" cy="0"/>
          </a:xfrm>
        </p:spPr>
        <p:txBody>
          <a:bodyPr/>
          <a:lstStyle/>
          <a:p>
            <a:endParaRPr lang="en-GB"/>
          </a:p>
        </p:txBody>
      </p:sp>
      <p:sp>
        <p:nvSpPr>
          <p:cNvPr id="18" name="Date Placeholder 4" hidden="1">
            <a:extLst>
              <a:ext uri="{FF2B5EF4-FFF2-40B4-BE49-F238E27FC236}">
                <a16:creationId xmlns:a16="http://schemas.microsoft.com/office/drawing/2014/main" id="{3915DFF8-A0B1-A68F-EA50-E9722FA9BCB9}"/>
              </a:ext>
            </a:extLst>
          </p:cNvPr>
          <p:cNvSpPr>
            <a:spLocks noGrp="1"/>
          </p:cNvSpPr>
          <p:nvPr>
            <p:ph type="dt" sz="half" idx="14"/>
          </p:nvPr>
        </p:nvSpPr>
        <p:spPr>
          <a:xfrm>
            <a:off x="0" y="6847200"/>
            <a:ext cx="0" cy="0"/>
          </a:xfrm>
        </p:spPr>
        <p:txBody>
          <a:bodyPr/>
          <a:lstStyle/>
          <a:p>
            <a:endParaRPr lang="da-DK" dirty="0"/>
          </a:p>
        </p:txBody>
      </p:sp>
      <p:sp>
        <p:nvSpPr>
          <p:cNvPr id="19" name="Rektangel 19">
            <a:extLst>
              <a:ext uri="{FF2B5EF4-FFF2-40B4-BE49-F238E27FC236}">
                <a16:creationId xmlns:a16="http://schemas.microsoft.com/office/drawing/2014/main" id="{29413298-8523-18A7-DC35-1D3D141EC5D7}"/>
              </a:ext>
              <a:ext uri="{C183D7F6-B498-43B3-948B-1728B52AA6E4}">
                <adec:decorative xmlns:adec="http://schemas.microsoft.com/office/drawing/2017/decorative" val="1"/>
              </a:ext>
            </a:extLst>
          </p:cNvPr>
          <p:cNvSpPr/>
          <p:nvPr userDrawn="1"/>
        </p:nvSpPr>
        <p:spPr>
          <a:xfrm>
            <a:off x="0" y="0"/>
            <a:ext cx="687600" cy="6858000"/>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pic>
        <p:nvPicPr>
          <p:cNvPr id="985761026" name="Logoimage" descr="{&quot;templafy&quot;:{&quot;id&quot;:&quot;3a977086-b5e2-42a4-9ad7-38a7d560bed6&quot;}}"/>
          <p:cNvPicPr>
            <a:picLocks noChangeAspect="1"/>
          </p:cNvPicPr>
          <p:nvPr/>
        </p:nvPicPr>
        <p:blipFill>
          <a:blip r:embed="rId2"/>
          <a:stretch>
            <a:fillRect/>
          </a:stretch>
        </p:blipFill>
        <p:spPr>
          <a:xfrm>
            <a:off x="608" y="5712381"/>
            <a:ext cx="687600" cy="687600"/>
          </a:xfrm>
          <a:prstGeom prst="rect">
            <a:avLst/>
          </a:prstGeom>
        </p:spPr>
      </p:pic>
      <p:sp>
        <p:nvSpPr>
          <p:cNvPr id="11" name="Virksomhed" descr="{&quot;templafy&quot;:{&quot;id&quot;:&quot;22bd6c4c-3208-4342-93db-839988fd3d19&quot;}}">
            <a:extLst>
              <a:ext uri="{FF2B5EF4-FFF2-40B4-BE49-F238E27FC236}">
                <a16:creationId xmlns:a16="http://schemas.microsoft.com/office/drawing/2014/main" id="{6E4177D0-4ECE-5C88-3CD9-7D2BFE07B0EA}"/>
              </a:ext>
            </a:extLst>
          </p:cNvPr>
          <p:cNvSpPr txBox="1"/>
          <p:nvPr userDrawn="1"/>
        </p:nvSpPr>
        <p:spPr>
          <a:xfrm>
            <a:off x="1152000" y="207098"/>
            <a:ext cx="6120000" cy="215444"/>
          </a:xfrm>
          <a:prstGeom prst="rect">
            <a:avLst/>
          </a:prstGeom>
          <a:noFill/>
        </p:spPr>
        <p:txBody>
          <a:bodyPr wrap="square" lIns="0" tIns="0" rIns="0" bIns="0" rtlCol="0">
            <a:noAutofit/>
          </a:bodyPr>
          <a:lstStyle/>
          <a:p>
            <a:r>
              <a:rPr lang="da-DK" sz="1200" b="1" noProof="0" dirty="0">
                <a:solidFill>
                  <a:schemeClr val="accent3"/>
                </a:solidFill>
              </a:rPr>
              <a:t>Bispebjerg og Frederiksberg Hospital</a:t>
            </a:r>
          </a:p>
        </p:txBody>
      </p:sp>
      <p:sp>
        <p:nvSpPr>
          <p:cNvPr id="15" name="CenterFreeText" descr="{&quot;templafy&quot;:{&quot;id&quot;:&quot;17088041-3c05-434d-b89a-856ab1fde791&quot;}}">
            <a:extLst>
              <a:ext uri="{FF2B5EF4-FFF2-40B4-BE49-F238E27FC236}">
                <a16:creationId xmlns:a16="http://schemas.microsoft.com/office/drawing/2014/main" id="{01CB1B7D-78A2-0E38-CFA0-5CD8704FF683}"/>
              </a:ext>
            </a:extLst>
          </p:cNvPr>
          <p:cNvSpPr txBox="1">
            <a:spLocks/>
          </p:cNvSpPr>
          <p:nvPr userDrawn="1"/>
        </p:nvSpPr>
        <p:spPr>
          <a:xfrm>
            <a:off x="1152000" y="370800"/>
            <a:ext cx="6120000" cy="422153"/>
          </a:xfrm>
          <a:prstGeom prst="rect">
            <a:avLst/>
          </a:prstGeom>
        </p:spPr>
        <p:txBody>
          <a:bodyPr lIns="0" tIns="0" rIns="0" bIns="0"/>
          <a:lstStyle>
            <a:lvl1pPr marL="0" indent="0" algn="l" defTabSz="914400" rtl="0" eaLnBrk="1" latinLnBrk="0" hangingPunct="1">
              <a:lnSpc>
                <a:spcPct val="100000"/>
              </a:lnSpc>
              <a:spcBef>
                <a:spcPts val="0"/>
              </a:spcBef>
              <a:spcAft>
                <a:spcPts val="1200"/>
              </a:spcAft>
              <a:buClr>
                <a:schemeClr val="accent6"/>
              </a:buClr>
              <a:buFont typeface="Arial" panose="020B0604020202020204" pitchFamily="34" charset="0"/>
              <a:buNone/>
              <a:defRPr lang="da-DK" sz="1200" b="1" kern="1200" baseline="0" dirty="0">
                <a:solidFill>
                  <a:srgbClr val="B3B3B3"/>
                </a:solidFill>
                <a:latin typeface="+mn-lt"/>
                <a:ea typeface="+mn-ea"/>
                <a:cs typeface="+mn-cs"/>
              </a:defRPr>
            </a:lvl1pPr>
            <a:lvl2pPr marL="504000" indent="-144000" algn="l" defTabSz="914400" rtl="0" eaLnBrk="1" latinLnBrk="0" hangingPunct="1">
              <a:spcBef>
                <a:spcPts val="0"/>
              </a:spcBef>
              <a:spcAft>
                <a:spcPts val="1200"/>
              </a:spcAft>
              <a:buClr>
                <a:schemeClr val="accent6"/>
              </a:buClr>
              <a:buFont typeface="Arial" panose="020B0604020202020204" pitchFamily="34" charset="0"/>
              <a:buChar char="•"/>
              <a:defRPr lang="da-DK" sz="2000" kern="1200" baseline="0" dirty="0" smtClean="0">
                <a:solidFill>
                  <a:schemeClr val="tx1"/>
                </a:solidFill>
                <a:latin typeface="+mn-lt"/>
                <a:ea typeface="+mn-ea"/>
                <a:cs typeface="+mn-cs"/>
              </a:defRPr>
            </a:lvl2pPr>
            <a:lvl3pPr marL="828000" indent="-126000" algn="l" defTabSz="914400" rtl="0" eaLnBrk="1" latinLnBrk="0" hangingPunct="1">
              <a:spcBef>
                <a:spcPts val="0"/>
              </a:spcBef>
              <a:spcAft>
                <a:spcPts val="1200"/>
              </a:spcAft>
              <a:buClr>
                <a:schemeClr val="accent6"/>
              </a:buClr>
              <a:buFont typeface="Arial" panose="020B0604020202020204" pitchFamily="34" charset="0"/>
              <a:buChar char="•"/>
              <a:defRPr lang="da-DK" sz="1800" kern="1200" dirty="0" smtClean="0">
                <a:solidFill>
                  <a:schemeClr val="tx1"/>
                </a:solidFill>
                <a:latin typeface="+mn-lt"/>
                <a:ea typeface="+mn-ea"/>
                <a:cs typeface="+mn-cs"/>
              </a:defRPr>
            </a:lvl3pPr>
            <a:lvl4pPr marL="1188000" indent="-108000" algn="l" defTabSz="914400" rtl="0" eaLnBrk="1" latinLnBrk="0" hangingPunct="1">
              <a:spcBef>
                <a:spcPts val="0"/>
              </a:spcBef>
              <a:spcAft>
                <a:spcPts val="1200"/>
              </a:spcAft>
              <a:buClr>
                <a:schemeClr val="accent6"/>
              </a:buClr>
              <a:buFont typeface="Arial" panose="020B0604020202020204" pitchFamily="34" charset="0"/>
              <a:buChar char="•"/>
              <a:defRPr lang="da-DK" sz="1600" kern="1200" dirty="0" smtClean="0">
                <a:solidFill>
                  <a:schemeClr val="tx1"/>
                </a:solidFill>
                <a:latin typeface="+mn-lt"/>
                <a:ea typeface="+mn-ea"/>
                <a:cs typeface="+mn-cs"/>
              </a:defRPr>
            </a:lvl4pPr>
            <a:lvl5pPr marL="1548000" indent="-108000" algn="l" defTabSz="914400" rtl="0" eaLnBrk="1" latinLnBrk="0" hangingPunct="1">
              <a:spcBef>
                <a:spcPts val="0"/>
              </a:spcBef>
              <a:spcAft>
                <a:spcPts val="1200"/>
              </a:spcAft>
              <a:buClr>
                <a:schemeClr val="accent6"/>
              </a:buClr>
              <a:buFont typeface="Arial" panose="020B0604020202020204" pitchFamily="34" charset="0"/>
              <a:buChar char="•"/>
              <a:defRPr lang="da-DK" sz="1400" kern="1200" dirty="0" smtClean="0">
                <a:solidFill>
                  <a:schemeClr val="tx1"/>
                </a:solidFill>
                <a:latin typeface="+mn-lt"/>
                <a:ea typeface="+mn-ea"/>
                <a:cs typeface="+mn-cs"/>
              </a:defRPr>
            </a:lvl5pPr>
            <a:lvl6pPr marL="1908000" indent="-90000" algn="l" defTabSz="914400" rtl="0" eaLnBrk="1" latinLnBrk="0" hangingPunct="1">
              <a:spcBef>
                <a:spcPts val="0"/>
              </a:spcBef>
              <a:spcAft>
                <a:spcPts val="1200"/>
              </a:spcAft>
              <a:buClr>
                <a:srgbClr val="7D7D7D"/>
              </a:buClr>
              <a:buFont typeface="Arial" panose="020B0604020202020204" pitchFamily="34" charset="0"/>
              <a:buChar char="•"/>
              <a:defRPr lang="da-DK" sz="1200" kern="1200" baseline="0" dirty="0">
                <a:solidFill>
                  <a:schemeClr val="tx1"/>
                </a:solidFill>
                <a:latin typeface="+mn-lt"/>
                <a:ea typeface="+mn-ea"/>
                <a:cs typeface="+mn-cs"/>
              </a:defRPr>
            </a:lvl6pPr>
            <a:lvl7pPr marL="2268000" indent="-90000" algn="l" defTabSz="914400" rtl="0" eaLnBrk="1" latinLnBrk="0" hangingPunct="1">
              <a:spcBef>
                <a:spcPts val="0"/>
              </a:spcBef>
              <a:spcAft>
                <a:spcPts val="1200"/>
              </a:spcAft>
              <a:buClr>
                <a:srgbClr val="7D7D7D"/>
              </a:buClr>
              <a:buFont typeface="Arial" panose="020B0604020202020204" pitchFamily="34" charset="0"/>
              <a:buChar char="•"/>
              <a:defRPr lang="da-DK" sz="1100" kern="1200" baseline="0" dirty="0">
                <a:solidFill>
                  <a:schemeClr val="tx1"/>
                </a:solidFill>
                <a:latin typeface="+mn-lt"/>
                <a:ea typeface="+mn-ea"/>
                <a:cs typeface="+mn-cs"/>
              </a:defRPr>
            </a:lvl7pPr>
            <a:lvl8pPr marL="2628000" indent="-90000" algn="l" defTabSz="914400" rtl="0" eaLnBrk="1" latinLnBrk="0" hangingPunct="1">
              <a:spcBef>
                <a:spcPts val="0"/>
              </a:spcBef>
              <a:spcAft>
                <a:spcPts val="1200"/>
              </a:spcAft>
              <a:buClr>
                <a:srgbClr val="7D7D7D"/>
              </a:buClr>
              <a:buFont typeface="Arial" panose="020B0604020202020204" pitchFamily="34" charset="0"/>
              <a:buChar char="•"/>
              <a:defRPr lang="da-DK" sz="1000" kern="1200" baseline="0" dirty="0">
                <a:solidFill>
                  <a:schemeClr val="tx1"/>
                </a:solidFill>
                <a:latin typeface="+mn-lt"/>
                <a:ea typeface="+mn-ea"/>
                <a:cs typeface="+mn-cs"/>
              </a:defRPr>
            </a:lvl8pPr>
            <a:lvl9pPr marL="2988000" indent="-90000" algn="l" defTabSz="914400" rtl="0" eaLnBrk="1" latinLnBrk="0" hangingPunct="1">
              <a:spcBef>
                <a:spcPts val="0"/>
              </a:spcBef>
              <a:spcAft>
                <a:spcPts val="1200"/>
              </a:spcAft>
              <a:buClr>
                <a:srgbClr val="808080"/>
              </a:buClr>
              <a:buFont typeface="Arial" panose="020B0604020202020204" pitchFamily="34" charset="0"/>
              <a:buChar char="•"/>
              <a:defRPr sz="900" kern="1200">
                <a:solidFill>
                  <a:schemeClr val="tx1"/>
                </a:solidFill>
                <a:latin typeface="+mn-lt"/>
                <a:ea typeface="+mn-ea"/>
                <a:cs typeface="+mn-cs"/>
              </a:defRPr>
            </a:lvl9pPr>
          </a:lstStyle>
          <a:p>
            <a:endParaRPr lang="en-GB" sz="1200" dirty="0">
              <a:solidFill>
                <a:schemeClr val="accent3"/>
              </a:solidFill>
            </a:endParaRPr>
          </a:p>
        </p:txBody>
      </p:sp>
      <p:sp>
        <p:nvSpPr>
          <p:cNvPr id="16" name="Center" descr="{&quot;templafy&quot;:{&quot;id&quot;:&quot;69547869-55f6-47f6-8b94-fbfa14cca470&quot;}}" hidden="1">
            <a:extLst>
              <a:ext uri="{FF2B5EF4-FFF2-40B4-BE49-F238E27FC236}">
                <a16:creationId xmlns:a16="http://schemas.microsoft.com/office/drawing/2014/main" id="{675E03B9-58B8-50D7-EA99-F55BAB38154F}"/>
              </a:ext>
            </a:extLst>
          </p:cNvPr>
          <p:cNvSpPr txBox="1">
            <a:spLocks/>
          </p:cNvSpPr>
          <p:nvPr userDrawn="1"/>
        </p:nvSpPr>
        <p:spPr>
          <a:xfrm>
            <a:off x="1152000" y="370800"/>
            <a:ext cx="6120000" cy="422153"/>
          </a:xfrm>
          <a:prstGeom prst="rect">
            <a:avLst/>
          </a:prstGeom>
        </p:spPr>
        <p:txBody>
          <a:bodyPr lIns="0" tIns="0" rIns="0" bIns="0"/>
          <a:lstStyle>
            <a:lvl1pPr marL="0" indent="0" algn="l" defTabSz="914400" rtl="0" eaLnBrk="1" latinLnBrk="0" hangingPunct="1">
              <a:lnSpc>
                <a:spcPct val="100000"/>
              </a:lnSpc>
              <a:spcBef>
                <a:spcPts val="0"/>
              </a:spcBef>
              <a:spcAft>
                <a:spcPts val="1200"/>
              </a:spcAft>
              <a:buClr>
                <a:schemeClr val="accent6"/>
              </a:buClr>
              <a:buFont typeface="Arial" panose="020B0604020202020204" pitchFamily="34" charset="0"/>
              <a:buNone/>
              <a:defRPr lang="da-DK" sz="1200" b="1" kern="1200" baseline="0" dirty="0">
                <a:solidFill>
                  <a:srgbClr val="B3B3B3"/>
                </a:solidFill>
                <a:latin typeface="+mn-lt"/>
                <a:ea typeface="+mn-ea"/>
                <a:cs typeface="+mn-cs"/>
              </a:defRPr>
            </a:lvl1pPr>
            <a:lvl2pPr marL="504000" indent="-144000" algn="l" defTabSz="914400" rtl="0" eaLnBrk="1" latinLnBrk="0" hangingPunct="1">
              <a:spcBef>
                <a:spcPts val="0"/>
              </a:spcBef>
              <a:spcAft>
                <a:spcPts val="1200"/>
              </a:spcAft>
              <a:buClr>
                <a:schemeClr val="accent6"/>
              </a:buClr>
              <a:buFont typeface="Arial" panose="020B0604020202020204" pitchFamily="34" charset="0"/>
              <a:buChar char="•"/>
              <a:defRPr lang="da-DK" sz="2000" kern="1200" baseline="0" dirty="0" smtClean="0">
                <a:solidFill>
                  <a:schemeClr val="tx1"/>
                </a:solidFill>
                <a:latin typeface="+mn-lt"/>
                <a:ea typeface="+mn-ea"/>
                <a:cs typeface="+mn-cs"/>
              </a:defRPr>
            </a:lvl2pPr>
            <a:lvl3pPr marL="828000" indent="-126000" algn="l" defTabSz="914400" rtl="0" eaLnBrk="1" latinLnBrk="0" hangingPunct="1">
              <a:spcBef>
                <a:spcPts val="0"/>
              </a:spcBef>
              <a:spcAft>
                <a:spcPts val="1200"/>
              </a:spcAft>
              <a:buClr>
                <a:schemeClr val="accent6"/>
              </a:buClr>
              <a:buFont typeface="Arial" panose="020B0604020202020204" pitchFamily="34" charset="0"/>
              <a:buChar char="•"/>
              <a:defRPr lang="da-DK" sz="1800" kern="1200" dirty="0" smtClean="0">
                <a:solidFill>
                  <a:schemeClr val="tx1"/>
                </a:solidFill>
                <a:latin typeface="+mn-lt"/>
                <a:ea typeface="+mn-ea"/>
                <a:cs typeface="+mn-cs"/>
              </a:defRPr>
            </a:lvl3pPr>
            <a:lvl4pPr marL="1188000" indent="-108000" algn="l" defTabSz="914400" rtl="0" eaLnBrk="1" latinLnBrk="0" hangingPunct="1">
              <a:spcBef>
                <a:spcPts val="0"/>
              </a:spcBef>
              <a:spcAft>
                <a:spcPts val="1200"/>
              </a:spcAft>
              <a:buClr>
                <a:schemeClr val="accent6"/>
              </a:buClr>
              <a:buFont typeface="Arial" panose="020B0604020202020204" pitchFamily="34" charset="0"/>
              <a:buChar char="•"/>
              <a:defRPr lang="da-DK" sz="1600" kern="1200" dirty="0" smtClean="0">
                <a:solidFill>
                  <a:schemeClr val="tx1"/>
                </a:solidFill>
                <a:latin typeface="+mn-lt"/>
                <a:ea typeface="+mn-ea"/>
                <a:cs typeface="+mn-cs"/>
              </a:defRPr>
            </a:lvl4pPr>
            <a:lvl5pPr marL="1548000" indent="-108000" algn="l" defTabSz="914400" rtl="0" eaLnBrk="1" latinLnBrk="0" hangingPunct="1">
              <a:spcBef>
                <a:spcPts val="0"/>
              </a:spcBef>
              <a:spcAft>
                <a:spcPts val="1200"/>
              </a:spcAft>
              <a:buClr>
                <a:schemeClr val="accent6"/>
              </a:buClr>
              <a:buFont typeface="Arial" panose="020B0604020202020204" pitchFamily="34" charset="0"/>
              <a:buChar char="•"/>
              <a:defRPr lang="da-DK" sz="1400" kern="1200" dirty="0" smtClean="0">
                <a:solidFill>
                  <a:schemeClr val="tx1"/>
                </a:solidFill>
                <a:latin typeface="+mn-lt"/>
                <a:ea typeface="+mn-ea"/>
                <a:cs typeface="+mn-cs"/>
              </a:defRPr>
            </a:lvl5pPr>
            <a:lvl6pPr marL="1908000" indent="-90000" algn="l" defTabSz="914400" rtl="0" eaLnBrk="1" latinLnBrk="0" hangingPunct="1">
              <a:spcBef>
                <a:spcPts val="0"/>
              </a:spcBef>
              <a:spcAft>
                <a:spcPts val="1200"/>
              </a:spcAft>
              <a:buClr>
                <a:srgbClr val="7D7D7D"/>
              </a:buClr>
              <a:buFont typeface="Arial" panose="020B0604020202020204" pitchFamily="34" charset="0"/>
              <a:buChar char="•"/>
              <a:defRPr lang="da-DK" sz="1200" kern="1200" baseline="0" dirty="0">
                <a:solidFill>
                  <a:schemeClr val="tx1"/>
                </a:solidFill>
                <a:latin typeface="+mn-lt"/>
                <a:ea typeface="+mn-ea"/>
                <a:cs typeface="+mn-cs"/>
              </a:defRPr>
            </a:lvl6pPr>
            <a:lvl7pPr marL="2268000" indent="-90000" algn="l" defTabSz="914400" rtl="0" eaLnBrk="1" latinLnBrk="0" hangingPunct="1">
              <a:spcBef>
                <a:spcPts val="0"/>
              </a:spcBef>
              <a:spcAft>
                <a:spcPts val="1200"/>
              </a:spcAft>
              <a:buClr>
                <a:srgbClr val="7D7D7D"/>
              </a:buClr>
              <a:buFont typeface="Arial" panose="020B0604020202020204" pitchFamily="34" charset="0"/>
              <a:buChar char="•"/>
              <a:defRPr lang="da-DK" sz="1100" kern="1200" baseline="0" dirty="0">
                <a:solidFill>
                  <a:schemeClr val="tx1"/>
                </a:solidFill>
                <a:latin typeface="+mn-lt"/>
                <a:ea typeface="+mn-ea"/>
                <a:cs typeface="+mn-cs"/>
              </a:defRPr>
            </a:lvl7pPr>
            <a:lvl8pPr marL="2628000" indent="-90000" algn="l" defTabSz="914400" rtl="0" eaLnBrk="1" latinLnBrk="0" hangingPunct="1">
              <a:spcBef>
                <a:spcPts val="0"/>
              </a:spcBef>
              <a:spcAft>
                <a:spcPts val="1200"/>
              </a:spcAft>
              <a:buClr>
                <a:srgbClr val="7D7D7D"/>
              </a:buClr>
              <a:buFont typeface="Arial" panose="020B0604020202020204" pitchFamily="34" charset="0"/>
              <a:buChar char="•"/>
              <a:defRPr lang="da-DK" sz="1000" kern="1200" baseline="0" dirty="0">
                <a:solidFill>
                  <a:schemeClr val="tx1"/>
                </a:solidFill>
                <a:latin typeface="+mn-lt"/>
                <a:ea typeface="+mn-ea"/>
                <a:cs typeface="+mn-cs"/>
              </a:defRPr>
            </a:lvl8pPr>
            <a:lvl9pPr marL="2988000" indent="-90000" algn="l" defTabSz="914400" rtl="0" eaLnBrk="1" latinLnBrk="0" hangingPunct="1">
              <a:spcBef>
                <a:spcPts val="0"/>
              </a:spcBef>
              <a:spcAft>
                <a:spcPts val="1200"/>
              </a:spcAft>
              <a:buClr>
                <a:srgbClr val="808080"/>
              </a:buClr>
              <a:buFont typeface="Arial" panose="020B0604020202020204" pitchFamily="34" charset="0"/>
              <a:buChar char="•"/>
              <a:defRPr sz="900" kern="1200">
                <a:solidFill>
                  <a:schemeClr val="tx1"/>
                </a:solidFill>
                <a:latin typeface="+mn-lt"/>
                <a:ea typeface="+mn-ea"/>
                <a:cs typeface="+mn-cs"/>
              </a:defRPr>
            </a:lvl9pPr>
          </a:lstStyle>
          <a:p>
            <a:endParaRPr/>
          </a:p>
        </p:txBody>
      </p:sp>
      <p:pic>
        <p:nvPicPr>
          <p:cNvPr id="1787438779" name="ExtralogoTopimage" descr="{&quot;templafy&quot;:{&quot;id&quot;:&quot;3c4cb0b7-974d-44dd-90aa-a7802977645d&quot;}}"/>
          <p:cNvPicPr>
            <a:picLocks noChangeAspect="1"/>
          </p:cNvPicPr>
          <p:nvPr/>
        </p:nvPicPr>
        <p:blipFill>
          <a:blip r:embed="rId3"/>
          <a:stretch>
            <a:fillRect/>
          </a:stretch>
        </p:blipFill>
        <p:spPr>
          <a:xfrm>
            <a:off x="9957600" y="97200"/>
            <a:ext cx="2178000" cy="684000"/>
          </a:xfrm>
          <a:prstGeom prst="rect">
            <a:avLst/>
          </a:prstGeom>
        </p:spPr>
      </p:pic>
      <p:pic>
        <p:nvPicPr>
          <p:cNvPr id="981400299" name="ExtralogoBottomimage" descr="{&quot;templafy&quot;:{&quot;id&quot;:&quot;0820b271-c674-49a0-9050-bf48f30f889c&quot;}}"/>
          <p:cNvPicPr>
            <a:picLocks noChangeAspect="1"/>
          </p:cNvPicPr>
          <p:nvPr/>
        </p:nvPicPr>
        <p:blipFill>
          <a:blip r:embed="rId3"/>
          <a:stretch>
            <a:fillRect/>
          </a:stretch>
        </p:blipFill>
        <p:spPr>
          <a:xfrm>
            <a:off x="5659749" y="6318000"/>
            <a:ext cx="1324800" cy="421200"/>
          </a:xfrm>
          <a:prstGeom prst="rect">
            <a:avLst/>
          </a:prstGeom>
        </p:spPr>
      </p:pic>
      <p:sp>
        <p:nvSpPr>
          <p:cNvPr id="12" name="Titel" descr="{&quot;templafy&quot;:{&quot;id&quot;:&quot;16f64997-e0a8-4846-9426-74a038dffd79&quot;}}">
            <a:extLst>
              <a:ext uri="{FF2B5EF4-FFF2-40B4-BE49-F238E27FC236}">
                <a16:creationId xmlns:a16="http://schemas.microsoft.com/office/drawing/2014/main" id="{390EF528-08DA-F48D-6792-7556302B9D71}"/>
              </a:ext>
            </a:extLst>
          </p:cNvPr>
          <p:cNvSpPr txBox="1"/>
          <p:nvPr userDrawn="1"/>
        </p:nvSpPr>
        <p:spPr>
          <a:xfrm>
            <a:off x="1152000" y="6289200"/>
            <a:ext cx="3780000" cy="180000"/>
          </a:xfrm>
          <a:prstGeom prst="rect">
            <a:avLst/>
          </a:prstGeom>
          <a:noFill/>
        </p:spPr>
        <p:txBody>
          <a:bodyPr wrap="square" lIns="0" tIns="0" rIns="0" bIns="0" rtlCol="0">
            <a:noAutofit/>
          </a:bodyPr>
          <a:lstStyle/>
          <a:p>
            <a:endParaRPr/>
          </a:p>
        </p:txBody>
      </p:sp>
      <p:sp>
        <p:nvSpPr>
          <p:cNvPr id="13" name="Navn" descr="{&quot;templafy&quot;:{&quot;id&quot;:&quot;253449a8-d31e-4301-aba3-34cb74de7ab3&quot;}}">
            <a:extLst>
              <a:ext uri="{FF2B5EF4-FFF2-40B4-BE49-F238E27FC236}">
                <a16:creationId xmlns:a16="http://schemas.microsoft.com/office/drawing/2014/main" id="{FC70ECC4-F086-4338-54CC-B924F0AD4CF8}"/>
              </a:ext>
            </a:extLst>
          </p:cNvPr>
          <p:cNvSpPr txBox="1"/>
          <p:nvPr userDrawn="1"/>
        </p:nvSpPr>
        <p:spPr>
          <a:xfrm>
            <a:off x="8043600" y="6289200"/>
            <a:ext cx="3387600" cy="180000"/>
          </a:xfrm>
          <a:prstGeom prst="rect">
            <a:avLst/>
          </a:prstGeom>
          <a:noFill/>
        </p:spPr>
        <p:txBody>
          <a:bodyPr wrap="square" lIns="0" tIns="0" rIns="0" bIns="0" rtlCol="0">
            <a:noAutofit/>
          </a:bodyPr>
          <a:lstStyle/>
          <a:p>
            <a:pPr algn="r"/>
            <a:r>
              <a:rPr lang="da-DK" sz="1000" dirty="0" err="1">
                <a:solidFill>
                  <a:schemeClr val="tx1"/>
                </a:solidFill>
              </a:rPr>
              <a:t>Iben Rix Petersen</a:t>
            </a:r>
          </a:p>
        </p:txBody>
      </p:sp>
      <p:sp>
        <p:nvSpPr>
          <p:cNvPr id="14" name="Dato" descr="{&quot;templafy&quot;:{&quot;id&quot;:&quot;6790a1c4-7033-4270-b67c-ccb1dc618b49&quot;}}">
            <a:extLst>
              <a:ext uri="{FF2B5EF4-FFF2-40B4-BE49-F238E27FC236}">
                <a16:creationId xmlns:a16="http://schemas.microsoft.com/office/drawing/2014/main" id="{435EFA30-834E-5872-DC4D-0C66F0CBD6F5}"/>
              </a:ext>
            </a:extLst>
          </p:cNvPr>
          <p:cNvSpPr txBox="1"/>
          <p:nvPr userDrawn="1"/>
        </p:nvSpPr>
        <p:spPr>
          <a:xfrm>
            <a:off x="8043600" y="6289200"/>
            <a:ext cx="3387600" cy="180000"/>
          </a:xfrm>
          <a:prstGeom prst="rect">
            <a:avLst/>
          </a:prstGeom>
          <a:noFill/>
        </p:spPr>
        <p:txBody>
          <a:bodyPr wrap="square" lIns="0" tIns="0" rIns="0" bIns="0" rtlCol="0">
            <a:noAutofit/>
          </a:bodyPr>
          <a:lstStyle/>
          <a:p>
            <a:pPr algn="r"/>
            <a:endParaRPr/>
          </a:p>
        </p:txBody>
      </p:sp>
      <p:sp>
        <p:nvSpPr>
          <p:cNvPr id="3" name="Titel 1">
            <a:extLst>
              <a:ext uri="{FF2B5EF4-FFF2-40B4-BE49-F238E27FC236}">
                <a16:creationId xmlns:a16="http://schemas.microsoft.com/office/drawing/2014/main" id="{5706F69D-D578-9942-BE77-6C6868C8C244}"/>
              </a:ext>
            </a:extLst>
          </p:cNvPr>
          <p:cNvSpPr>
            <a:spLocks noGrp="1"/>
          </p:cNvSpPr>
          <p:nvPr>
            <p:ph type="title" hasCustomPrompt="1"/>
          </p:nvPr>
        </p:nvSpPr>
        <p:spPr>
          <a:xfrm>
            <a:off x="1127126" y="872078"/>
            <a:ext cx="10371600" cy="826910"/>
          </a:xfrm>
        </p:spPr>
        <p:txBody>
          <a:bodyPr/>
          <a:lstStyle/>
          <a:p>
            <a:r>
              <a:rPr lang="da-DK" dirty="0"/>
              <a:t>Overskrift 28pt i max. to linjer teksten vokser opad </a:t>
            </a:r>
          </a:p>
        </p:txBody>
      </p:sp>
      <p:sp>
        <p:nvSpPr>
          <p:cNvPr id="4" name="Pladsholder til indhold 2">
            <a:extLst>
              <a:ext uri="{FF2B5EF4-FFF2-40B4-BE49-F238E27FC236}">
                <a16:creationId xmlns:a16="http://schemas.microsoft.com/office/drawing/2014/main" id="{3535F46E-4C71-DB2B-F6F1-3B9D207067FD}"/>
              </a:ext>
            </a:extLst>
          </p:cNvPr>
          <p:cNvSpPr>
            <a:spLocks noGrp="1"/>
          </p:cNvSpPr>
          <p:nvPr>
            <p:ph idx="1" hasCustomPrompt="1"/>
          </p:nvPr>
        </p:nvSpPr>
        <p:spPr>
          <a:xfrm>
            <a:off x="1127126" y="1989138"/>
            <a:ext cx="3214800" cy="3708400"/>
          </a:xfrm>
        </p:spPr>
        <p:txBody>
          <a:bodyPr vert="horz" lIns="0" tIns="0" rIns="0" bIns="0" rtlCol="0">
            <a:noAutofit/>
          </a:bodyPr>
          <a:lstStyle>
            <a:lvl1pPr marL="126000" indent="-126000">
              <a:defRPr lang="da-DK" sz="1800" noProof="0" dirty="0"/>
            </a:lvl1pPr>
            <a:lvl2pPr marL="450000" indent="-108000">
              <a:defRPr lang="da-DK" sz="1600" noProof="0" dirty="0"/>
            </a:lvl2pPr>
            <a:lvl3pPr marL="810000" indent="-108000">
              <a:defRPr lang="da-DK" sz="1400" noProof="0" dirty="0"/>
            </a:lvl3pPr>
            <a:lvl4pPr marL="1152000" indent="-90000">
              <a:defRPr lang="da-DK" sz="1200" noProof="0" dirty="0"/>
            </a:lvl4pPr>
            <a:lvl5pPr marL="1512000" indent="-90000">
              <a:defRPr lang="da-DK" sz="1000" noProof="0" dirty="0"/>
            </a:lvl5pPr>
            <a:lvl6pPr marL="1872000">
              <a:defRPr lang="da-DK" sz="1000" noProof="0" dirty="0"/>
            </a:lvl6pPr>
            <a:lvl7pPr marL="2232000">
              <a:defRPr lang="da-DK" sz="1000" noProof="0" dirty="0"/>
            </a:lvl7pPr>
            <a:lvl8pPr marL="2592000">
              <a:defRPr lang="da-DK" sz="1000" noProof="0" dirty="0"/>
            </a:lvl8pPr>
            <a:lvl9pPr marL="2952000">
              <a:defRPr lang="da-DK" sz="1000" noProof="0" dirty="0"/>
            </a:lvl9pPr>
          </a:lstStyle>
          <a:p>
            <a:pPr lvl="0"/>
            <a:r>
              <a:rPr lang="en-GB" noProof="0" dirty="0" err="1"/>
              <a:t>Brødtekst</a:t>
            </a:r>
            <a:r>
              <a:rPr lang="en-GB" noProof="0" dirty="0"/>
              <a:t> 18pt </a:t>
            </a:r>
            <a:r>
              <a:rPr lang="en-GB" noProof="0" dirty="0" err="1"/>
              <a:t>skrives</a:t>
            </a:r>
            <a:r>
              <a:rPr lang="en-GB" noProof="0" dirty="0"/>
              <a:t> her</a:t>
            </a:r>
          </a:p>
          <a:p>
            <a:pPr lvl="1"/>
            <a:r>
              <a:rPr lang="en-GB" noProof="0" dirty="0" err="1"/>
              <a:t>Anden</a:t>
            </a:r>
            <a:r>
              <a:rPr lang="en-GB" noProof="0" dirty="0"/>
              <a:t> </a:t>
            </a:r>
            <a:r>
              <a:rPr lang="en-GB" noProof="0" dirty="0" err="1"/>
              <a:t>niveau</a:t>
            </a:r>
            <a:endParaRPr lang="en-GB" noProof="0" dirty="0"/>
          </a:p>
          <a:p>
            <a:pPr lvl="2"/>
            <a:r>
              <a:rPr lang="en-GB" noProof="0" dirty="0" err="1"/>
              <a:t>Tredje</a:t>
            </a:r>
            <a:r>
              <a:rPr lang="en-GB" noProof="0" dirty="0"/>
              <a:t> </a:t>
            </a:r>
            <a:r>
              <a:rPr lang="en-GB" noProof="0" dirty="0" err="1"/>
              <a:t>niveau</a:t>
            </a:r>
            <a:endParaRPr lang="en-GB" noProof="0" dirty="0"/>
          </a:p>
          <a:p>
            <a:pPr lvl="3"/>
            <a:r>
              <a:rPr lang="en-GB" noProof="0" dirty="0" err="1"/>
              <a:t>Fjerde</a:t>
            </a:r>
            <a:r>
              <a:rPr lang="en-GB" noProof="0" dirty="0"/>
              <a:t> </a:t>
            </a:r>
            <a:r>
              <a:rPr lang="en-GB" noProof="0" dirty="0" err="1"/>
              <a:t>niveau</a:t>
            </a:r>
            <a:endParaRPr lang="en-GB" noProof="0" dirty="0"/>
          </a:p>
          <a:p>
            <a:pPr lvl="4"/>
            <a:r>
              <a:rPr lang="en-GB" noProof="0" dirty="0" err="1"/>
              <a:t>Femte</a:t>
            </a:r>
            <a:r>
              <a:rPr lang="en-GB" noProof="0" dirty="0"/>
              <a:t> </a:t>
            </a:r>
            <a:r>
              <a:rPr lang="en-GB" noProof="0" dirty="0" err="1"/>
              <a:t>niveau</a:t>
            </a:r>
            <a:endParaRPr lang="en-GB" noProof="0" dirty="0"/>
          </a:p>
          <a:p>
            <a:pPr lvl="5"/>
            <a:r>
              <a:rPr lang="en-GB" noProof="0" dirty="0" err="1"/>
              <a:t>Sjette</a:t>
            </a:r>
            <a:r>
              <a:rPr lang="en-GB" noProof="0" dirty="0"/>
              <a:t> </a:t>
            </a:r>
            <a:r>
              <a:rPr lang="en-GB" noProof="0" dirty="0" err="1"/>
              <a:t>niveau</a:t>
            </a:r>
            <a:endParaRPr lang="en-GB" noProof="0" dirty="0"/>
          </a:p>
          <a:p>
            <a:pPr lvl="6"/>
            <a:r>
              <a:rPr lang="en-GB" noProof="0" dirty="0" err="1"/>
              <a:t>Syvende</a:t>
            </a:r>
            <a:r>
              <a:rPr lang="en-GB" noProof="0" dirty="0"/>
              <a:t> </a:t>
            </a:r>
            <a:r>
              <a:rPr lang="en-GB" noProof="0" dirty="0" err="1"/>
              <a:t>niveau</a:t>
            </a:r>
            <a:endParaRPr lang="en-GB" noProof="0" dirty="0"/>
          </a:p>
          <a:p>
            <a:pPr lvl="7"/>
            <a:r>
              <a:rPr lang="en-GB" noProof="0" dirty="0" err="1"/>
              <a:t>Ottende</a:t>
            </a:r>
            <a:r>
              <a:rPr lang="en-GB" noProof="0" dirty="0"/>
              <a:t> </a:t>
            </a:r>
            <a:r>
              <a:rPr lang="en-GB" noProof="0" dirty="0" err="1"/>
              <a:t>niveau</a:t>
            </a:r>
            <a:endParaRPr lang="en-GB" noProof="0" dirty="0"/>
          </a:p>
          <a:p>
            <a:pPr lvl="8"/>
            <a:r>
              <a:rPr lang="en-GB" noProof="0" dirty="0" err="1"/>
              <a:t>Niende</a:t>
            </a:r>
            <a:r>
              <a:rPr lang="en-GB" noProof="0" dirty="0"/>
              <a:t> </a:t>
            </a:r>
            <a:r>
              <a:rPr lang="en-GB" noProof="0" dirty="0" err="1"/>
              <a:t>niveau</a:t>
            </a:r>
            <a:endParaRPr lang="da-DK" noProof="0" dirty="0"/>
          </a:p>
        </p:txBody>
      </p:sp>
      <p:sp>
        <p:nvSpPr>
          <p:cNvPr id="5" name="Pladsholder til indhold 3">
            <a:extLst>
              <a:ext uri="{FF2B5EF4-FFF2-40B4-BE49-F238E27FC236}">
                <a16:creationId xmlns:a16="http://schemas.microsoft.com/office/drawing/2014/main" id="{49E6F244-DD0A-5385-CD38-6B185CA84A81}"/>
              </a:ext>
            </a:extLst>
          </p:cNvPr>
          <p:cNvSpPr>
            <a:spLocks noGrp="1"/>
          </p:cNvSpPr>
          <p:nvPr>
            <p:ph sz="half" idx="2" hasCustomPrompt="1"/>
          </p:nvPr>
        </p:nvSpPr>
        <p:spPr>
          <a:xfrm>
            <a:off x="4705526" y="1989138"/>
            <a:ext cx="3214800" cy="3708400"/>
          </a:xfrm>
        </p:spPr>
        <p:txBody>
          <a:bodyPr/>
          <a:lstStyle>
            <a:lvl1pPr marL="126000" indent="-126000">
              <a:defRPr sz="1800"/>
            </a:lvl1pPr>
            <a:lvl2pPr marL="450000" indent="-108000">
              <a:defRPr sz="1600"/>
            </a:lvl2pPr>
            <a:lvl3pPr marL="810000" indent="-108000">
              <a:defRPr sz="1400"/>
            </a:lvl3pPr>
            <a:lvl4pPr marL="1152000" indent="-90000">
              <a:defRPr sz="1200"/>
            </a:lvl4pPr>
            <a:lvl5pPr marL="1512000" indent="-90000">
              <a:defRPr sz="1000"/>
            </a:lvl5pPr>
            <a:lvl6pPr marL="1872000">
              <a:defRPr sz="1000"/>
            </a:lvl6pPr>
            <a:lvl7pPr marL="2232000">
              <a:defRPr sz="1000"/>
            </a:lvl7pPr>
            <a:lvl8pPr marL="2592000">
              <a:defRPr sz="1000"/>
            </a:lvl8pPr>
            <a:lvl9pPr marL="2952000">
              <a:defRPr sz="1000"/>
            </a:lvl9pPr>
          </a:lstStyle>
          <a:p>
            <a:pPr lvl="0"/>
            <a:r>
              <a:rPr lang="en-GB" noProof="0" dirty="0" err="1"/>
              <a:t>Brødtekst</a:t>
            </a:r>
            <a:r>
              <a:rPr lang="en-GB" noProof="0" dirty="0"/>
              <a:t> 18pt </a:t>
            </a:r>
            <a:r>
              <a:rPr lang="en-GB" noProof="0" dirty="0" err="1"/>
              <a:t>skrives</a:t>
            </a:r>
            <a:r>
              <a:rPr lang="en-GB" noProof="0" dirty="0"/>
              <a:t> her</a:t>
            </a:r>
          </a:p>
          <a:p>
            <a:pPr lvl="1"/>
            <a:r>
              <a:rPr lang="en-GB" noProof="0" dirty="0" err="1"/>
              <a:t>Anden</a:t>
            </a:r>
            <a:r>
              <a:rPr lang="en-GB" noProof="0" dirty="0"/>
              <a:t> </a:t>
            </a:r>
            <a:r>
              <a:rPr lang="en-GB" noProof="0" dirty="0" err="1"/>
              <a:t>niveau</a:t>
            </a:r>
            <a:endParaRPr lang="en-GB" noProof="0" dirty="0"/>
          </a:p>
          <a:p>
            <a:pPr lvl="2"/>
            <a:r>
              <a:rPr lang="en-GB" noProof="0" dirty="0" err="1"/>
              <a:t>Tredje</a:t>
            </a:r>
            <a:r>
              <a:rPr lang="en-GB" noProof="0" dirty="0"/>
              <a:t> </a:t>
            </a:r>
            <a:r>
              <a:rPr lang="en-GB" noProof="0" dirty="0" err="1"/>
              <a:t>niveau</a:t>
            </a:r>
            <a:endParaRPr lang="en-GB" noProof="0" dirty="0"/>
          </a:p>
          <a:p>
            <a:pPr lvl="3"/>
            <a:r>
              <a:rPr lang="en-GB" noProof="0" dirty="0" err="1"/>
              <a:t>Fjerde</a:t>
            </a:r>
            <a:r>
              <a:rPr lang="en-GB" noProof="0" dirty="0"/>
              <a:t> </a:t>
            </a:r>
            <a:r>
              <a:rPr lang="en-GB" noProof="0" dirty="0" err="1"/>
              <a:t>niveau</a:t>
            </a:r>
            <a:endParaRPr lang="en-GB" noProof="0" dirty="0"/>
          </a:p>
          <a:p>
            <a:pPr lvl="4"/>
            <a:r>
              <a:rPr lang="en-GB" noProof="0" dirty="0" err="1"/>
              <a:t>Femte</a:t>
            </a:r>
            <a:r>
              <a:rPr lang="en-GB" noProof="0" dirty="0"/>
              <a:t> </a:t>
            </a:r>
            <a:r>
              <a:rPr lang="en-GB" noProof="0" dirty="0" err="1"/>
              <a:t>niveau</a:t>
            </a:r>
            <a:endParaRPr lang="en-GB" noProof="0" dirty="0"/>
          </a:p>
          <a:p>
            <a:pPr lvl="5"/>
            <a:r>
              <a:rPr lang="en-GB" noProof="0" dirty="0" err="1"/>
              <a:t>Sjette</a:t>
            </a:r>
            <a:r>
              <a:rPr lang="en-GB" noProof="0" dirty="0"/>
              <a:t> </a:t>
            </a:r>
            <a:r>
              <a:rPr lang="en-GB" noProof="0" dirty="0" err="1"/>
              <a:t>niveau</a:t>
            </a:r>
            <a:endParaRPr lang="en-GB" noProof="0" dirty="0"/>
          </a:p>
          <a:p>
            <a:pPr lvl="6"/>
            <a:r>
              <a:rPr lang="en-GB" noProof="0" dirty="0" err="1"/>
              <a:t>Syvende</a:t>
            </a:r>
            <a:r>
              <a:rPr lang="en-GB" noProof="0" dirty="0"/>
              <a:t> </a:t>
            </a:r>
            <a:r>
              <a:rPr lang="en-GB" noProof="0" dirty="0" err="1"/>
              <a:t>niveau</a:t>
            </a:r>
            <a:endParaRPr lang="en-GB" noProof="0" dirty="0"/>
          </a:p>
          <a:p>
            <a:pPr lvl="7"/>
            <a:r>
              <a:rPr lang="en-GB" noProof="0" dirty="0" err="1"/>
              <a:t>Ottende</a:t>
            </a:r>
            <a:r>
              <a:rPr lang="en-GB" noProof="0" dirty="0"/>
              <a:t> </a:t>
            </a:r>
            <a:r>
              <a:rPr lang="en-GB" noProof="0" dirty="0" err="1"/>
              <a:t>niveau</a:t>
            </a:r>
            <a:endParaRPr lang="en-GB" noProof="0" dirty="0"/>
          </a:p>
          <a:p>
            <a:pPr lvl="8"/>
            <a:r>
              <a:rPr lang="en-GB" noProof="0" dirty="0" err="1"/>
              <a:t>Niende</a:t>
            </a:r>
            <a:r>
              <a:rPr lang="en-GB" noProof="0" dirty="0"/>
              <a:t> </a:t>
            </a:r>
            <a:r>
              <a:rPr lang="en-GB" noProof="0" dirty="0" err="1"/>
              <a:t>niveau</a:t>
            </a:r>
            <a:endParaRPr lang="da-DK" noProof="0" dirty="0"/>
          </a:p>
        </p:txBody>
      </p:sp>
      <p:sp>
        <p:nvSpPr>
          <p:cNvPr id="7" name="Pladsholder til indhold 4">
            <a:extLst>
              <a:ext uri="{FF2B5EF4-FFF2-40B4-BE49-F238E27FC236}">
                <a16:creationId xmlns:a16="http://schemas.microsoft.com/office/drawing/2014/main" id="{71F2C22B-7939-93E1-838F-A77CA8AC59FA}"/>
              </a:ext>
            </a:extLst>
          </p:cNvPr>
          <p:cNvSpPr>
            <a:spLocks noGrp="1"/>
          </p:cNvSpPr>
          <p:nvPr>
            <p:ph sz="half" idx="13" hasCustomPrompt="1"/>
          </p:nvPr>
        </p:nvSpPr>
        <p:spPr>
          <a:xfrm>
            <a:off x="8283926" y="1989138"/>
            <a:ext cx="3214800" cy="3708400"/>
          </a:xfrm>
        </p:spPr>
        <p:txBody>
          <a:bodyPr/>
          <a:lstStyle>
            <a:lvl1pPr marL="126000" indent="-126000">
              <a:defRPr sz="1800"/>
            </a:lvl1pPr>
            <a:lvl2pPr marL="450000" indent="-108000">
              <a:defRPr sz="1600"/>
            </a:lvl2pPr>
            <a:lvl3pPr marL="810000" indent="-108000">
              <a:defRPr sz="1400"/>
            </a:lvl3pPr>
            <a:lvl4pPr marL="1152000" indent="-90000">
              <a:defRPr sz="1200"/>
            </a:lvl4pPr>
            <a:lvl5pPr marL="1512000" indent="-90000">
              <a:defRPr sz="1000"/>
            </a:lvl5pPr>
            <a:lvl6pPr marL="1872000">
              <a:defRPr sz="1000"/>
            </a:lvl6pPr>
            <a:lvl7pPr marL="2232000">
              <a:defRPr sz="1000"/>
            </a:lvl7pPr>
            <a:lvl8pPr marL="2592000">
              <a:defRPr sz="1000"/>
            </a:lvl8pPr>
            <a:lvl9pPr marL="2952000">
              <a:defRPr sz="1000"/>
            </a:lvl9pPr>
          </a:lstStyle>
          <a:p>
            <a:pPr lvl="0"/>
            <a:r>
              <a:rPr lang="da-DK" noProof="0" dirty="0"/>
              <a:t>Brødtekst 18pt skrives her</a:t>
            </a:r>
          </a:p>
          <a:p>
            <a:pPr lvl="1"/>
            <a:r>
              <a:rPr lang="da-DK" noProof="0" dirty="0"/>
              <a:t>Anden niveau</a:t>
            </a:r>
          </a:p>
          <a:p>
            <a:pPr lvl="2"/>
            <a:r>
              <a:rPr lang="da-DK" noProof="0" dirty="0"/>
              <a:t>Tredje niveau</a:t>
            </a:r>
          </a:p>
          <a:p>
            <a:pPr lvl="3"/>
            <a:r>
              <a:rPr lang="da-DK" noProof="0" dirty="0"/>
              <a:t>Fjerde niveau</a:t>
            </a:r>
          </a:p>
          <a:p>
            <a:pPr lvl="4"/>
            <a:r>
              <a:rPr lang="da-DK" noProof="0" dirty="0"/>
              <a:t>Femte niveau</a:t>
            </a:r>
          </a:p>
          <a:p>
            <a:pPr lvl="5"/>
            <a:r>
              <a:rPr lang="da-DK" noProof="0" dirty="0"/>
              <a:t>Sjette niveau</a:t>
            </a:r>
          </a:p>
          <a:p>
            <a:pPr lvl="6"/>
            <a:r>
              <a:rPr lang="da-DK" noProof="0" dirty="0"/>
              <a:t>Syvende niveau</a:t>
            </a:r>
          </a:p>
          <a:p>
            <a:pPr lvl="7"/>
            <a:r>
              <a:rPr lang="da-DK" noProof="0" dirty="0"/>
              <a:t>Ottende niveau</a:t>
            </a:r>
          </a:p>
          <a:p>
            <a:pPr lvl="8"/>
            <a:r>
              <a:rPr lang="da-DK" noProof="0" dirty="0"/>
              <a:t>Niende niveau</a:t>
            </a:r>
          </a:p>
        </p:txBody>
      </p:sp>
      <p:sp>
        <p:nvSpPr>
          <p:cNvPr id="6" name="Pladsholder til diasnummer 5">
            <a:extLst>
              <a:ext uri="{C183D7F6-B498-43B3-948B-1728B52AA6E4}">
                <adec:decorative xmlns:adec="http://schemas.microsoft.com/office/drawing/2017/decorative" val="1"/>
              </a:ext>
            </a:extLst>
          </p:cNvPr>
          <p:cNvSpPr>
            <a:spLocks noGrp="1"/>
          </p:cNvSpPr>
          <p:nvPr>
            <p:ph type="sldNum" sz="quarter" idx="12"/>
          </p:nvPr>
        </p:nvSpPr>
        <p:spPr/>
        <p:txBody>
          <a:bodyPr/>
          <a:lstStyle>
            <a:lvl1pPr>
              <a:defRPr>
                <a:solidFill>
                  <a:schemeClr val="tx1"/>
                </a:solidFill>
              </a:defRPr>
            </a:lvl1pPr>
          </a:lstStyle>
          <a:p>
            <a:fld id="{667EC89C-17A0-4E64-A6D2-B825673CEEDF}" type="slidenum">
              <a:rPr lang="en-US" smtClean="0"/>
              <a:pPr/>
              <a:t>‹nr.›</a:t>
            </a:fld>
            <a:endParaRPr lang="en-US" dirty="0"/>
          </a:p>
        </p:txBody>
      </p:sp>
    </p:spTree>
    <p:extLst>
      <p:ext uri="{BB962C8B-B14F-4D97-AF65-F5344CB8AC3E}">
        <p14:creationId xmlns:p14="http://schemas.microsoft.com/office/powerpoint/2010/main" val="340554752"/>
      </p:ext>
    </p:extLst>
  </p:cSld>
  <p:clrMapOvr>
    <a:masterClrMapping/>
  </p:clrMapOvr>
  <p:transition>
    <p:fade/>
  </p:transition>
  <p:extLst>
    <p:ext uri="{DCECCB84-F9BA-43D5-87BE-67443E8EF086}">
      <p15:sldGuideLst xmlns:p15="http://schemas.microsoft.com/office/powerpoint/2012/main">
        <p15:guide id="1" orient="horz" pos="548">
          <p15:clr>
            <a:srgbClr val="A4A3A4"/>
          </p15:clr>
        </p15:guide>
        <p15:guide id="2" pos="2734">
          <p15:clr>
            <a:srgbClr val="A4A3A4"/>
          </p15:clr>
        </p15:guide>
        <p15:guide id="3" pos="2963">
          <p15:clr>
            <a:srgbClr val="A4A3A4"/>
          </p15:clr>
        </p15:guide>
        <p15:guide id="4" pos="4988">
          <p15:clr>
            <a:srgbClr val="A4A3A4"/>
          </p15:clr>
        </p15:guide>
        <p15:guide id="5" pos="5215">
          <p15:clr>
            <a:srgbClr val="A4A3A4"/>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Fire tekstspalter">
    <p:spTree>
      <p:nvGrpSpPr>
        <p:cNvPr id="1" name=""/>
        <p:cNvGrpSpPr/>
        <p:nvPr/>
      </p:nvGrpSpPr>
      <p:grpSpPr>
        <a:xfrm>
          <a:off x="0" y="0"/>
          <a:ext cx="0" cy="0"/>
          <a:chOff x="0" y="0"/>
          <a:chExt cx="0" cy="0"/>
        </a:xfrm>
      </p:grpSpPr>
      <p:sp>
        <p:nvSpPr>
          <p:cNvPr id="2" name="Footer Placeholder 3" hidden="1">
            <a:extLst>
              <a:ext uri="{FF2B5EF4-FFF2-40B4-BE49-F238E27FC236}">
                <a16:creationId xmlns:a16="http://schemas.microsoft.com/office/drawing/2014/main" id="{D6E8FA21-6E2F-6595-2596-174E419CD573}"/>
              </a:ext>
            </a:extLst>
          </p:cNvPr>
          <p:cNvSpPr>
            <a:spLocks noGrp="1"/>
          </p:cNvSpPr>
          <p:nvPr>
            <p:ph type="ftr" sz="quarter" idx="11"/>
          </p:nvPr>
        </p:nvSpPr>
        <p:spPr>
          <a:xfrm>
            <a:off x="0" y="6847200"/>
            <a:ext cx="0" cy="0"/>
          </a:xfrm>
        </p:spPr>
        <p:txBody>
          <a:bodyPr/>
          <a:lstStyle/>
          <a:p>
            <a:endParaRPr lang="en-GB"/>
          </a:p>
        </p:txBody>
      </p:sp>
      <p:sp>
        <p:nvSpPr>
          <p:cNvPr id="17" name="Date Placeholder 4" hidden="1">
            <a:extLst>
              <a:ext uri="{FF2B5EF4-FFF2-40B4-BE49-F238E27FC236}">
                <a16:creationId xmlns:a16="http://schemas.microsoft.com/office/drawing/2014/main" id="{E99B5C91-2C19-9947-3DA4-3BA273322814}"/>
              </a:ext>
            </a:extLst>
          </p:cNvPr>
          <p:cNvSpPr>
            <a:spLocks noGrp="1"/>
          </p:cNvSpPr>
          <p:nvPr>
            <p:ph type="dt" sz="half" idx="15"/>
          </p:nvPr>
        </p:nvSpPr>
        <p:spPr>
          <a:xfrm>
            <a:off x="0" y="6847200"/>
            <a:ext cx="0" cy="0"/>
          </a:xfrm>
        </p:spPr>
        <p:txBody>
          <a:bodyPr/>
          <a:lstStyle/>
          <a:p>
            <a:endParaRPr lang="da-DK" dirty="0"/>
          </a:p>
        </p:txBody>
      </p:sp>
      <p:sp>
        <p:nvSpPr>
          <p:cNvPr id="20" name="Rektangel 19">
            <a:extLst>
              <a:ext uri="{FF2B5EF4-FFF2-40B4-BE49-F238E27FC236}">
                <a16:creationId xmlns:a16="http://schemas.microsoft.com/office/drawing/2014/main" id="{93E31414-1225-47F8-9252-4C3DEBA2397D}"/>
              </a:ext>
              <a:ext uri="{C183D7F6-B498-43B3-948B-1728B52AA6E4}">
                <adec:decorative xmlns:adec="http://schemas.microsoft.com/office/drawing/2017/decorative" val="1"/>
              </a:ext>
            </a:extLst>
          </p:cNvPr>
          <p:cNvSpPr/>
          <p:nvPr userDrawn="1"/>
        </p:nvSpPr>
        <p:spPr>
          <a:xfrm>
            <a:off x="0" y="0"/>
            <a:ext cx="687600" cy="6858000"/>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pic>
        <p:nvPicPr>
          <p:cNvPr id="1026702807" name="Logoimage" descr="{&quot;templafy&quot;:{&quot;id&quot;:&quot;f87420d3-5242-4889-a0fc-5ebbc9d09a4d&quot;}}"/>
          <p:cNvPicPr>
            <a:picLocks noChangeAspect="1"/>
          </p:cNvPicPr>
          <p:nvPr/>
        </p:nvPicPr>
        <p:blipFill>
          <a:blip r:embed="rId2"/>
          <a:stretch>
            <a:fillRect/>
          </a:stretch>
        </p:blipFill>
        <p:spPr>
          <a:xfrm>
            <a:off x="608" y="5712381"/>
            <a:ext cx="687600" cy="687600"/>
          </a:xfrm>
          <a:prstGeom prst="rect">
            <a:avLst/>
          </a:prstGeom>
        </p:spPr>
      </p:pic>
      <p:sp>
        <p:nvSpPr>
          <p:cNvPr id="11" name="Virksomhed" descr="{&quot;templafy&quot;:{&quot;id&quot;:&quot;a7560c0e-11c0-441d-bb09-46a52bbf4a02&quot;}}">
            <a:extLst>
              <a:ext uri="{FF2B5EF4-FFF2-40B4-BE49-F238E27FC236}">
                <a16:creationId xmlns:a16="http://schemas.microsoft.com/office/drawing/2014/main" id="{BF420F3B-5815-A093-4592-10F9948E3B25}"/>
              </a:ext>
            </a:extLst>
          </p:cNvPr>
          <p:cNvSpPr txBox="1"/>
          <p:nvPr userDrawn="1"/>
        </p:nvSpPr>
        <p:spPr>
          <a:xfrm>
            <a:off x="1152000" y="207098"/>
            <a:ext cx="6120000" cy="215444"/>
          </a:xfrm>
          <a:prstGeom prst="rect">
            <a:avLst/>
          </a:prstGeom>
          <a:noFill/>
        </p:spPr>
        <p:txBody>
          <a:bodyPr wrap="square" lIns="0" tIns="0" rIns="0" bIns="0" rtlCol="0">
            <a:noAutofit/>
          </a:bodyPr>
          <a:lstStyle/>
          <a:p>
            <a:r>
              <a:rPr lang="da-DK" sz="1200" b="1" noProof="0" dirty="0">
                <a:solidFill>
                  <a:schemeClr val="accent3"/>
                </a:solidFill>
              </a:rPr>
              <a:t>Bispebjerg og Frederiksberg Hospital</a:t>
            </a:r>
          </a:p>
        </p:txBody>
      </p:sp>
      <p:sp>
        <p:nvSpPr>
          <p:cNvPr id="12" name="CenterFreeText" descr="{&quot;templafy&quot;:{&quot;id&quot;:&quot;8ac6c36d-4c5d-4d02-b686-42e27731115b&quot;}}">
            <a:extLst>
              <a:ext uri="{FF2B5EF4-FFF2-40B4-BE49-F238E27FC236}">
                <a16:creationId xmlns:a16="http://schemas.microsoft.com/office/drawing/2014/main" id="{EC99CBDC-1856-A4D6-3238-6FBD66719BB8}"/>
              </a:ext>
            </a:extLst>
          </p:cNvPr>
          <p:cNvSpPr txBox="1">
            <a:spLocks/>
          </p:cNvSpPr>
          <p:nvPr userDrawn="1"/>
        </p:nvSpPr>
        <p:spPr>
          <a:xfrm>
            <a:off x="1152000" y="370800"/>
            <a:ext cx="6120000" cy="422153"/>
          </a:xfrm>
          <a:prstGeom prst="rect">
            <a:avLst/>
          </a:prstGeom>
        </p:spPr>
        <p:txBody>
          <a:bodyPr lIns="0" tIns="0" rIns="0" bIns="0"/>
          <a:lstStyle>
            <a:lvl1pPr marL="0" indent="0" algn="l" defTabSz="914400" rtl="0" eaLnBrk="1" latinLnBrk="0" hangingPunct="1">
              <a:lnSpc>
                <a:spcPct val="100000"/>
              </a:lnSpc>
              <a:spcBef>
                <a:spcPts val="0"/>
              </a:spcBef>
              <a:spcAft>
                <a:spcPts val="1200"/>
              </a:spcAft>
              <a:buClr>
                <a:schemeClr val="accent6"/>
              </a:buClr>
              <a:buFont typeface="Arial" panose="020B0604020202020204" pitchFamily="34" charset="0"/>
              <a:buNone/>
              <a:defRPr lang="da-DK" sz="1200" b="1" kern="1200" baseline="0" dirty="0">
                <a:solidFill>
                  <a:srgbClr val="B3B3B3"/>
                </a:solidFill>
                <a:latin typeface="+mn-lt"/>
                <a:ea typeface="+mn-ea"/>
                <a:cs typeface="+mn-cs"/>
              </a:defRPr>
            </a:lvl1pPr>
            <a:lvl2pPr marL="504000" indent="-144000" algn="l" defTabSz="914400" rtl="0" eaLnBrk="1" latinLnBrk="0" hangingPunct="1">
              <a:spcBef>
                <a:spcPts val="0"/>
              </a:spcBef>
              <a:spcAft>
                <a:spcPts val="1200"/>
              </a:spcAft>
              <a:buClr>
                <a:schemeClr val="accent6"/>
              </a:buClr>
              <a:buFont typeface="Arial" panose="020B0604020202020204" pitchFamily="34" charset="0"/>
              <a:buChar char="•"/>
              <a:defRPr lang="da-DK" sz="2000" kern="1200" baseline="0" dirty="0" smtClean="0">
                <a:solidFill>
                  <a:schemeClr val="tx1"/>
                </a:solidFill>
                <a:latin typeface="+mn-lt"/>
                <a:ea typeface="+mn-ea"/>
                <a:cs typeface="+mn-cs"/>
              </a:defRPr>
            </a:lvl2pPr>
            <a:lvl3pPr marL="828000" indent="-126000" algn="l" defTabSz="914400" rtl="0" eaLnBrk="1" latinLnBrk="0" hangingPunct="1">
              <a:spcBef>
                <a:spcPts val="0"/>
              </a:spcBef>
              <a:spcAft>
                <a:spcPts val="1200"/>
              </a:spcAft>
              <a:buClr>
                <a:schemeClr val="accent6"/>
              </a:buClr>
              <a:buFont typeface="Arial" panose="020B0604020202020204" pitchFamily="34" charset="0"/>
              <a:buChar char="•"/>
              <a:defRPr lang="da-DK" sz="1800" kern="1200" dirty="0" smtClean="0">
                <a:solidFill>
                  <a:schemeClr val="tx1"/>
                </a:solidFill>
                <a:latin typeface="+mn-lt"/>
                <a:ea typeface="+mn-ea"/>
                <a:cs typeface="+mn-cs"/>
              </a:defRPr>
            </a:lvl3pPr>
            <a:lvl4pPr marL="1188000" indent="-108000" algn="l" defTabSz="914400" rtl="0" eaLnBrk="1" latinLnBrk="0" hangingPunct="1">
              <a:spcBef>
                <a:spcPts val="0"/>
              </a:spcBef>
              <a:spcAft>
                <a:spcPts val="1200"/>
              </a:spcAft>
              <a:buClr>
                <a:schemeClr val="accent6"/>
              </a:buClr>
              <a:buFont typeface="Arial" panose="020B0604020202020204" pitchFamily="34" charset="0"/>
              <a:buChar char="•"/>
              <a:defRPr lang="da-DK" sz="1600" kern="1200" dirty="0" smtClean="0">
                <a:solidFill>
                  <a:schemeClr val="tx1"/>
                </a:solidFill>
                <a:latin typeface="+mn-lt"/>
                <a:ea typeface="+mn-ea"/>
                <a:cs typeface="+mn-cs"/>
              </a:defRPr>
            </a:lvl4pPr>
            <a:lvl5pPr marL="1548000" indent="-108000" algn="l" defTabSz="914400" rtl="0" eaLnBrk="1" latinLnBrk="0" hangingPunct="1">
              <a:spcBef>
                <a:spcPts val="0"/>
              </a:spcBef>
              <a:spcAft>
                <a:spcPts val="1200"/>
              </a:spcAft>
              <a:buClr>
                <a:schemeClr val="accent6"/>
              </a:buClr>
              <a:buFont typeface="Arial" panose="020B0604020202020204" pitchFamily="34" charset="0"/>
              <a:buChar char="•"/>
              <a:defRPr lang="da-DK" sz="1400" kern="1200" dirty="0" smtClean="0">
                <a:solidFill>
                  <a:schemeClr val="tx1"/>
                </a:solidFill>
                <a:latin typeface="+mn-lt"/>
                <a:ea typeface="+mn-ea"/>
                <a:cs typeface="+mn-cs"/>
              </a:defRPr>
            </a:lvl5pPr>
            <a:lvl6pPr marL="1908000" indent="-90000" algn="l" defTabSz="914400" rtl="0" eaLnBrk="1" latinLnBrk="0" hangingPunct="1">
              <a:spcBef>
                <a:spcPts val="0"/>
              </a:spcBef>
              <a:spcAft>
                <a:spcPts val="1200"/>
              </a:spcAft>
              <a:buClr>
                <a:srgbClr val="7D7D7D"/>
              </a:buClr>
              <a:buFont typeface="Arial" panose="020B0604020202020204" pitchFamily="34" charset="0"/>
              <a:buChar char="•"/>
              <a:defRPr lang="da-DK" sz="1200" kern="1200" baseline="0" dirty="0">
                <a:solidFill>
                  <a:schemeClr val="tx1"/>
                </a:solidFill>
                <a:latin typeface="+mn-lt"/>
                <a:ea typeface="+mn-ea"/>
                <a:cs typeface="+mn-cs"/>
              </a:defRPr>
            </a:lvl6pPr>
            <a:lvl7pPr marL="2268000" indent="-90000" algn="l" defTabSz="914400" rtl="0" eaLnBrk="1" latinLnBrk="0" hangingPunct="1">
              <a:spcBef>
                <a:spcPts val="0"/>
              </a:spcBef>
              <a:spcAft>
                <a:spcPts val="1200"/>
              </a:spcAft>
              <a:buClr>
                <a:srgbClr val="7D7D7D"/>
              </a:buClr>
              <a:buFont typeface="Arial" panose="020B0604020202020204" pitchFamily="34" charset="0"/>
              <a:buChar char="•"/>
              <a:defRPr lang="da-DK" sz="1100" kern="1200" baseline="0" dirty="0">
                <a:solidFill>
                  <a:schemeClr val="tx1"/>
                </a:solidFill>
                <a:latin typeface="+mn-lt"/>
                <a:ea typeface="+mn-ea"/>
                <a:cs typeface="+mn-cs"/>
              </a:defRPr>
            </a:lvl7pPr>
            <a:lvl8pPr marL="2628000" indent="-90000" algn="l" defTabSz="914400" rtl="0" eaLnBrk="1" latinLnBrk="0" hangingPunct="1">
              <a:spcBef>
                <a:spcPts val="0"/>
              </a:spcBef>
              <a:spcAft>
                <a:spcPts val="1200"/>
              </a:spcAft>
              <a:buClr>
                <a:srgbClr val="7D7D7D"/>
              </a:buClr>
              <a:buFont typeface="Arial" panose="020B0604020202020204" pitchFamily="34" charset="0"/>
              <a:buChar char="•"/>
              <a:defRPr lang="da-DK" sz="1000" kern="1200" baseline="0" dirty="0">
                <a:solidFill>
                  <a:schemeClr val="tx1"/>
                </a:solidFill>
                <a:latin typeface="+mn-lt"/>
                <a:ea typeface="+mn-ea"/>
                <a:cs typeface="+mn-cs"/>
              </a:defRPr>
            </a:lvl8pPr>
            <a:lvl9pPr marL="2988000" indent="-90000" algn="l" defTabSz="914400" rtl="0" eaLnBrk="1" latinLnBrk="0" hangingPunct="1">
              <a:spcBef>
                <a:spcPts val="0"/>
              </a:spcBef>
              <a:spcAft>
                <a:spcPts val="1200"/>
              </a:spcAft>
              <a:buClr>
                <a:srgbClr val="808080"/>
              </a:buClr>
              <a:buFont typeface="Arial" panose="020B0604020202020204" pitchFamily="34" charset="0"/>
              <a:buChar char="•"/>
              <a:defRPr sz="900" kern="1200">
                <a:solidFill>
                  <a:schemeClr val="tx1"/>
                </a:solidFill>
                <a:latin typeface="+mn-lt"/>
                <a:ea typeface="+mn-ea"/>
                <a:cs typeface="+mn-cs"/>
              </a:defRPr>
            </a:lvl9pPr>
          </a:lstStyle>
          <a:p>
            <a:endParaRPr lang="en-GB" sz="1200" dirty="0">
              <a:solidFill>
                <a:schemeClr val="accent3"/>
              </a:solidFill>
            </a:endParaRPr>
          </a:p>
        </p:txBody>
      </p:sp>
      <p:sp>
        <p:nvSpPr>
          <p:cNvPr id="13" name="Center" descr="{&quot;templafy&quot;:{&quot;id&quot;:&quot;35cf4631-edb7-4fea-a9bd-16987e62288c&quot;}}" hidden="1">
            <a:extLst>
              <a:ext uri="{FF2B5EF4-FFF2-40B4-BE49-F238E27FC236}">
                <a16:creationId xmlns:a16="http://schemas.microsoft.com/office/drawing/2014/main" id="{ACDA0C44-E9ED-1AEC-6830-4F66C0FB4E13}"/>
              </a:ext>
            </a:extLst>
          </p:cNvPr>
          <p:cNvSpPr txBox="1">
            <a:spLocks/>
          </p:cNvSpPr>
          <p:nvPr userDrawn="1"/>
        </p:nvSpPr>
        <p:spPr>
          <a:xfrm>
            <a:off x="1152000" y="370800"/>
            <a:ext cx="6120000" cy="422153"/>
          </a:xfrm>
          <a:prstGeom prst="rect">
            <a:avLst/>
          </a:prstGeom>
        </p:spPr>
        <p:txBody>
          <a:bodyPr lIns="0" tIns="0" rIns="0" bIns="0"/>
          <a:lstStyle>
            <a:lvl1pPr marL="0" indent="0" algn="l" defTabSz="914400" rtl="0" eaLnBrk="1" latinLnBrk="0" hangingPunct="1">
              <a:lnSpc>
                <a:spcPct val="100000"/>
              </a:lnSpc>
              <a:spcBef>
                <a:spcPts val="0"/>
              </a:spcBef>
              <a:spcAft>
                <a:spcPts val="1200"/>
              </a:spcAft>
              <a:buClr>
                <a:schemeClr val="accent6"/>
              </a:buClr>
              <a:buFont typeface="Arial" panose="020B0604020202020204" pitchFamily="34" charset="0"/>
              <a:buNone/>
              <a:defRPr lang="da-DK" sz="1200" b="1" kern="1200" baseline="0" dirty="0">
                <a:solidFill>
                  <a:srgbClr val="B3B3B3"/>
                </a:solidFill>
                <a:latin typeface="+mn-lt"/>
                <a:ea typeface="+mn-ea"/>
                <a:cs typeface="+mn-cs"/>
              </a:defRPr>
            </a:lvl1pPr>
            <a:lvl2pPr marL="504000" indent="-144000" algn="l" defTabSz="914400" rtl="0" eaLnBrk="1" latinLnBrk="0" hangingPunct="1">
              <a:spcBef>
                <a:spcPts val="0"/>
              </a:spcBef>
              <a:spcAft>
                <a:spcPts val="1200"/>
              </a:spcAft>
              <a:buClr>
                <a:schemeClr val="accent6"/>
              </a:buClr>
              <a:buFont typeface="Arial" panose="020B0604020202020204" pitchFamily="34" charset="0"/>
              <a:buChar char="•"/>
              <a:defRPr lang="da-DK" sz="2000" kern="1200" baseline="0" dirty="0" smtClean="0">
                <a:solidFill>
                  <a:schemeClr val="tx1"/>
                </a:solidFill>
                <a:latin typeface="+mn-lt"/>
                <a:ea typeface="+mn-ea"/>
                <a:cs typeface="+mn-cs"/>
              </a:defRPr>
            </a:lvl2pPr>
            <a:lvl3pPr marL="828000" indent="-126000" algn="l" defTabSz="914400" rtl="0" eaLnBrk="1" latinLnBrk="0" hangingPunct="1">
              <a:spcBef>
                <a:spcPts val="0"/>
              </a:spcBef>
              <a:spcAft>
                <a:spcPts val="1200"/>
              </a:spcAft>
              <a:buClr>
                <a:schemeClr val="accent6"/>
              </a:buClr>
              <a:buFont typeface="Arial" panose="020B0604020202020204" pitchFamily="34" charset="0"/>
              <a:buChar char="•"/>
              <a:defRPr lang="da-DK" sz="1800" kern="1200" dirty="0" smtClean="0">
                <a:solidFill>
                  <a:schemeClr val="tx1"/>
                </a:solidFill>
                <a:latin typeface="+mn-lt"/>
                <a:ea typeface="+mn-ea"/>
                <a:cs typeface="+mn-cs"/>
              </a:defRPr>
            </a:lvl3pPr>
            <a:lvl4pPr marL="1188000" indent="-108000" algn="l" defTabSz="914400" rtl="0" eaLnBrk="1" latinLnBrk="0" hangingPunct="1">
              <a:spcBef>
                <a:spcPts val="0"/>
              </a:spcBef>
              <a:spcAft>
                <a:spcPts val="1200"/>
              </a:spcAft>
              <a:buClr>
                <a:schemeClr val="accent6"/>
              </a:buClr>
              <a:buFont typeface="Arial" panose="020B0604020202020204" pitchFamily="34" charset="0"/>
              <a:buChar char="•"/>
              <a:defRPr lang="da-DK" sz="1600" kern="1200" dirty="0" smtClean="0">
                <a:solidFill>
                  <a:schemeClr val="tx1"/>
                </a:solidFill>
                <a:latin typeface="+mn-lt"/>
                <a:ea typeface="+mn-ea"/>
                <a:cs typeface="+mn-cs"/>
              </a:defRPr>
            </a:lvl4pPr>
            <a:lvl5pPr marL="1548000" indent="-108000" algn="l" defTabSz="914400" rtl="0" eaLnBrk="1" latinLnBrk="0" hangingPunct="1">
              <a:spcBef>
                <a:spcPts val="0"/>
              </a:spcBef>
              <a:spcAft>
                <a:spcPts val="1200"/>
              </a:spcAft>
              <a:buClr>
                <a:schemeClr val="accent6"/>
              </a:buClr>
              <a:buFont typeface="Arial" panose="020B0604020202020204" pitchFamily="34" charset="0"/>
              <a:buChar char="•"/>
              <a:defRPr lang="da-DK" sz="1400" kern="1200" dirty="0" smtClean="0">
                <a:solidFill>
                  <a:schemeClr val="tx1"/>
                </a:solidFill>
                <a:latin typeface="+mn-lt"/>
                <a:ea typeface="+mn-ea"/>
                <a:cs typeface="+mn-cs"/>
              </a:defRPr>
            </a:lvl5pPr>
            <a:lvl6pPr marL="1908000" indent="-90000" algn="l" defTabSz="914400" rtl="0" eaLnBrk="1" latinLnBrk="0" hangingPunct="1">
              <a:spcBef>
                <a:spcPts val="0"/>
              </a:spcBef>
              <a:spcAft>
                <a:spcPts val="1200"/>
              </a:spcAft>
              <a:buClr>
                <a:srgbClr val="7D7D7D"/>
              </a:buClr>
              <a:buFont typeface="Arial" panose="020B0604020202020204" pitchFamily="34" charset="0"/>
              <a:buChar char="•"/>
              <a:defRPr lang="da-DK" sz="1200" kern="1200" baseline="0" dirty="0">
                <a:solidFill>
                  <a:schemeClr val="tx1"/>
                </a:solidFill>
                <a:latin typeface="+mn-lt"/>
                <a:ea typeface="+mn-ea"/>
                <a:cs typeface="+mn-cs"/>
              </a:defRPr>
            </a:lvl6pPr>
            <a:lvl7pPr marL="2268000" indent="-90000" algn="l" defTabSz="914400" rtl="0" eaLnBrk="1" latinLnBrk="0" hangingPunct="1">
              <a:spcBef>
                <a:spcPts val="0"/>
              </a:spcBef>
              <a:spcAft>
                <a:spcPts val="1200"/>
              </a:spcAft>
              <a:buClr>
                <a:srgbClr val="7D7D7D"/>
              </a:buClr>
              <a:buFont typeface="Arial" panose="020B0604020202020204" pitchFamily="34" charset="0"/>
              <a:buChar char="•"/>
              <a:defRPr lang="da-DK" sz="1100" kern="1200" baseline="0" dirty="0">
                <a:solidFill>
                  <a:schemeClr val="tx1"/>
                </a:solidFill>
                <a:latin typeface="+mn-lt"/>
                <a:ea typeface="+mn-ea"/>
                <a:cs typeface="+mn-cs"/>
              </a:defRPr>
            </a:lvl7pPr>
            <a:lvl8pPr marL="2628000" indent="-90000" algn="l" defTabSz="914400" rtl="0" eaLnBrk="1" latinLnBrk="0" hangingPunct="1">
              <a:spcBef>
                <a:spcPts val="0"/>
              </a:spcBef>
              <a:spcAft>
                <a:spcPts val="1200"/>
              </a:spcAft>
              <a:buClr>
                <a:srgbClr val="7D7D7D"/>
              </a:buClr>
              <a:buFont typeface="Arial" panose="020B0604020202020204" pitchFamily="34" charset="0"/>
              <a:buChar char="•"/>
              <a:defRPr lang="da-DK" sz="1000" kern="1200" baseline="0" dirty="0">
                <a:solidFill>
                  <a:schemeClr val="tx1"/>
                </a:solidFill>
                <a:latin typeface="+mn-lt"/>
                <a:ea typeface="+mn-ea"/>
                <a:cs typeface="+mn-cs"/>
              </a:defRPr>
            </a:lvl8pPr>
            <a:lvl9pPr marL="2988000" indent="-90000" algn="l" defTabSz="914400" rtl="0" eaLnBrk="1" latinLnBrk="0" hangingPunct="1">
              <a:spcBef>
                <a:spcPts val="0"/>
              </a:spcBef>
              <a:spcAft>
                <a:spcPts val="1200"/>
              </a:spcAft>
              <a:buClr>
                <a:srgbClr val="808080"/>
              </a:buClr>
              <a:buFont typeface="Arial" panose="020B0604020202020204" pitchFamily="34" charset="0"/>
              <a:buChar char="•"/>
              <a:defRPr sz="900" kern="1200">
                <a:solidFill>
                  <a:schemeClr val="tx1"/>
                </a:solidFill>
                <a:latin typeface="+mn-lt"/>
                <a:ea typeface="+mn-ea"/>
                <a:cs typeface="+mn-cs"/>
              </a:defRPr>
            </a:lvl9pPr>
          </a:lstStyle>
          <a:p>
            <a:endParaRPr/>
          </a:p>
        </p:txBody>
      </p:sp>
      <p:pic>
        <p:nvPicPr>
          <p:cNvPr id="1369947096" name="ExtralogoTopimage" descr="{&quot;templafy&quot;:{&quot;id&quot;:&quot;329d02ae-419c-4ecd-a5cf-32c19758bd2e&quot;}}"/>
          <p:cNvPicPr>
            <a:picLocks noChangeAspect="1"/>
          </p:cNvPicPr>
          <p:nvPr/>
        </p:nvPicPr>
        <p:blipFill>
          <a:blip r:embed="rId3"/>
          <a:stretch>
            <a:fillRect/>
          </a:stretch>
        </p:blipFill>
        <p:spPr>
          <a:xfrm>
            <a:off x="9957600" y="97200"/>
            <a:ext cx="2178000" cy="684000"/>
          </a:xfrm>
          <a:prstGeom prst="rect">
            <a:avLst/>
          </a:prstGeom>
        </p:spPr>
      </p:pic>
      <p:pic>
        <p:nvPicPr>
          <p:cNvPr id="1191525838" name="ExtralogoBottomimage" descr="{&quot;templafy&quot;:{&quot;id&quot;:&quot;4351d7e5-2141-4656-9241-1fd81c396d8f&quot;}}"/>
          <p:cNvPicPr>
            <a:picLocks noChangeAspect="1"/>
          </p:cNvPicPr>
          <p:nvPr/>
        </p:nvPicPr>
        <p:blipFill>
          <a:blip r:embed="rId3"/>
          <a:stretch>
            <a:fillRect/>
          </a:stretch>
        </p:blipFill>
        <p:spPr>
          <a:xfrm>
            <a:off x="5659749" y="6318000"/>
            <a:ext cx="1324800" cy="421200"/>
          </a:xfrm>
          <a:prstGeom prst="rect">
            <a:avLst/>
          </a:prstGeom>
        </p:spPr>
      </p:pic>
      <p:sp>
        <p:nvSpPr>
          <p:cNvPr id="16" name="Titel" descr="{&quot;templafy&quot;:{&quot;id&quot;:&quot;d12fab2a-3c29-472a-a0f7-53dfa3c2672f&quot;}}">
            <a:extLst>
              <a:ext uri="{FF2B5EF4-FFF2-40B4-BE49-F238E27FC236}">
                <a16:creationId xmlns:a16="http://schemas.microsoft.com/office/drawing/2014/main" id="{48FFF43D-2B85-A1D3-1FAB-619324B2F215}"/>
              </a:ext>
            </a:extLst>
          </p:cNvPr>
          <p:cNvSpPr txBox="1"/>
          <p:nvPr userDrawn="1"/>
        </p:nvSpPr>
        <p:spPr>
          <a:xfrm>
            <a:off x="1152000" y="6289200"/>
            <a:ext cx="3780000" cy="180000"/>
          </a:xfrm>
          <a:prstGeom prst="rect">
            <a:avLst/>
          </a:prstGeom>
          <a:noFill/>
        </p:spPr>
        <p:txBody>
          <a:bodyPr wrap="square" lIns="0" tIns="0" rIns="0" bIns="0" rtlCol="0">
            <a:noAutofit/>
          </a:bodyPr>
          <a:lstStyle/>
          <a:p>
            <a:endParaRPr/>
          </a:p>
        </p:txBody>
      </p:sp>
      <p:sp>
        <p:nvSpPr>
          <p:cNvPr id="18" name="Navn" descr="{&quot;templafy&quot;:{&quot;id&quot;:&quot;78d65984-9d69-4cf9-8a40-cbff43a436f5&quot;}}">
            <a:extLst>
              <a:ext uri="{FF2B5EF4-FFF2-40B4-BE49-F238E27FC236}">
                <a16:creationId xmlns:a16="http://schemas.microsoft.com/office/drawing/2014/main" id="{9A0CC2C1-9FCA-BB54-5FC2-1241DE6A7EE6}"/>
              </a:ext>
            </a:extLst>
          </p:cNvPr>
          <p:cNvSpPr txBox="1"/>
          <p:nvPr userDrawn="1"/>
        </p:nvSpPr>
        <p:spPr>
          <a:xfrm>
            <a:off x="8043600" y="6289200"/>
            <a:ext cx="3387600" cy="180000"/>
          </a:xfrm>
          <a:prstGeom prst="rect">
            <a:avLst/>
          </a:prstGeom>
          <a:noFill/>
        </p:spPr>
        <p:txBody>
          <a:bodyPr wrap="square" lIns="0" tIns="0" rIns="0" bIns="0" rtlCol="0">
            <a:noAutofit/>
          </a:bodyPr>
          <a:lstStyle/>
          <a:p>
            <a:pPr algn="r"/>
            <a:r>
              <a:rPr lang="da-DK" sz="1000" dirty="0" err="1">
                <a:solidFill>
                  <a:schemeClr val="tx1"/>
                </a:solidFill>
              </a:rPr>
              <a:t>Iben Rix Petersen</a:t>
            </a:r>
          </a:p>
        </p:txBody>
      </p:sp>
      <p:sp>
        <p:nvSpPr>
          <p:cNvPr id="19" name="Dato" descr="{&quot;templafy&quot;:{&quot;id&quot;:&quot;a4976a02-e51b-4028-9de2-559ee4c1f6c7&quot;}}">
            <a:extLst>
              <a:ext uri="{FF2B5EF4-FFF2-40B4-BE49-F238E27FC236}">
                <a16:creationId xmlns:a16="http://schemas.microsoft.com/office/drawing/2014/main" id="{72EE406B-BDF2-E366-AB99-E3C78E5C601E}"/>
              </a:ext>
            </a:extLst>
          </p:cNvPr>
          <p:cNvSpPr txBox="1"/>
          <p:nvPr userDrawn="1"/>
        </p:nvSpPr>
        <p:spPr>
          <a:xfrm>
            <a:off x="8043600" y="6289200"/>
            <a:ext cx="3387600" cy="180000"/>
          </a:xfrm>
          <a:prstGeom prst="rect">
            <a:avLst/>
          </a:prstGeom>
          <a:noFill/>
        </p:spPr>
        <p:txBody>
          <a:bodyPr wrap="square" lIns="0" tIns="0" rIns="0" bIns="0" rtlCol="0">
            <a:noAutofit/>
          </a:bodyPr>
          <a:lstStyle/>
          <a:p>
            <a:pPr algn="r"/>
            <a:endParaRPr lang="da-DK" sz="1000" dirty="0" err="1">
              <a:solidFill>
                <a:schemeClr val="tx1"/>
              </a:solidFill>
            </a:endParaRPr>
          </a:p>
        </p:txBody>
      </p:sp>
      <p:sp>
        <p:nvSpPr>
          <p:cNvPr id="9" name="Titel 8">
            <a:extLst>
              <a:ext uri="{FF2B5EF4-FFF2-40B4-BE49-F238E27FC236}">
                <a16:creationId xmlns:a16="http://schemas.microsoft.com/office/drawing/2014/main" id="{344A462E-6373-FF78-3B79-0D993E236620}"/>
              </a:ext>
            </a:extLst>
          </p:cNvPr>
          <p:cNvSpPr>
            <a:spLocks noGrp="1"/>
          </p:cNvSpPr>
          <p:nvPr>
            <p:ph type="title" hasCustomPrompt="1"/>
          </p:nvPr>
        </p:nvSpPr>
        <p:spPr>
          <a:xfrm>
            <a:off x="1127124" y="872078"/>
            <a:ext cx="10371600" cy="826910"/>
          </a:xfrm>
        </p:spPr>
        <p:txBody>
          <a:bodyPr/>
          <a:lstStyle/>
          <a:p>
            <a:r>
              <a:rPr lang="da-DK" dirty="0"/>
              <a:t>Overskrift 28pt i max. to linjer teksten vokser opad </a:t>
            </a:r>
          </a:p>
        </p:txBody>
      </p:sp>
      <p:sp>
        <p:nvSpPr>
          <p:cNvPr id="4" name="Pladsholder til indhold 2">
            <a:extLst>
              <a:ext uri="{FF2B5EF4-FFF2-40B4-BE49-F238E27FC236}">
                <a16:creationId xmlns:a16="http://schemas.microsoft.com/office/drawing/2014/main" id="{A6A34AE8-A86C-BBC0-698D-9544D11561F4}"/>
              </a:ext>
            </a:extLst>
          </p:cNvPr>
          <p:cNvSpPr>
            <a:spLocks noGrp="1"/>
          </p:cNvSpPr>
          <p:nvPr>
            <p:ph idx="1" hasCustomPrompt="1"/>
          </p:nvPr>
        </p:nvSpPr>
        <p:spPr>
          <a:xfrm>
            <a:off x="1127124" y="1989137"/>
            <a:ext cx="2322000" cy="3708401"/>
          </a:xfrm>
        </p:spPr>
        <p:txBody>
          <a:bodyPr/>
          <a:lstStyle>
            <a:lvl1pPr marL="126000" indent="-126000">
              <a:defRPr sz="1800"/>
            </a:lvl1pPr>
            <a:lvl2pPr marL="450000" indent="-108000">
              <a:defRPr sz="1600"/>
            </a:lvl2pPr>
            <a:lvl3pPr marL="810000" indent="-108000">
              <a:defRPr sz="1400"/>
            </a:lvl3pPr>
            <a:lvl4pPr marL="1152000" indent="-90000">
              <a:defRPr sz="1200"/>
            </a:lvl4pPr>
            <a:lvl5pPr marL="1512000" indent="-90000">
              <a:defRPr sz="1000"/>
            </a:lvl5pPr>
            <a:lvl6pPr marL="1872000">
              <a:defRPr sz="1000"/>
            </a:lvl6pPr>
            <a:lvl7pPr marL="2232000">
              <a:defRPr sz="1000"/>
            </a:lvl7pPr>
            <a:lvl8pPr marL="2592000">
              <a:defRPr sz="1000"/>
            </a:lvl8pPr>
            <a:lvl9pPr marL="2952000">
              <a:defRPr sz="1000"/>
            </a:lvl9pPr>
          </a:lstStyle>
          <a:p>
            <a:pPr lvl="0"/>
            <a:r>
              <a:rPr lang="da-DK" noProof="0" dirty="0"/>
              <a:t>Brødtekst 18pt skrives her</a:t>
            </a:r>
          </a:p>
          <a:p>
            <a:pPr lvl="1"/>
            <a:r>
              <a:rPr lang="da-DK" noProof="0" dirty="0"/>
              <a:t>Anden niveau</a:t>
            </a:r>
          </a:p>
          <a:p>
            <a:pPr lvl="2"/>
            <a:r>
              <a:rPr lang="da-DK" noProof="0" dirty="0"/>
              <a:t>Tredje niveau</a:t>
            </a:r>
          </a:p>
          <a:p>
            <a:pPr lvl="3"/>
            <a:r>
              <a:rPr lang="da-DK" noProof="0" dirty="0"/>
              <a:t>Fjerde niveau</a:t>
            </a:r>
          </a:p>
          <a:p>
            <a:pPr lvl="4"/>
            <a:r>
              <a:rPr lang="da-DK" noProof="0" dirty="0"/>
              <a:t>Femte niveau</a:t>
            </a:r>
          </a:p>
        </p:txBody>
      </p:sp>
      <p:sp>
        <p:nvSpPr>
          <p:cNvPr id="5" name="Pladsholder til indhold 3">
            <a:extLst>
              <a:ext uri="{FF2B5EF4-FFF2-40B4-BE49-F238E27FC236}">
                <a16:creationId xmlns:a16="http://schemas.microsoft.com/office/drawing/2014/main" id="{EC941C3A-F153-D159-09E1-B8521393FCCF}"/>
              </a:ext>
            </a:extLst>
          </p:cNvPr>
          <p:cNvSpPr>
            <a:spLocks noGrp="1"/>
          </p:cNvSpPr>
          <p:nvPr>
            <p:ph sz="half" idx="2" hasCustomPrompt="1"/>
          </p:nvPr>
        </p:nvSpPr>
        <p:spPr>
          <a:xfrm>
            <a:off x="3810324" y="1989137"/>
            <a:ext cx="2322000" cy="3708401"/>
          </a:xfrm>
        </p:spPr>
        <p:txBody>
          <a:bodyPr/>
          <a:lstStyle>
            <a:lvl1pPr marL="126000" indent="-126000">
              <a:defRPr sz="1800"/>
            </a:lvl1pPr>
            <a:lvl2pPr marL="450000" indent="-108000">
              <a:defRPr sz="1600"/>
            </a:lvl2pPr>
            <a:lvl3pPr marL="810000" indent="-108000">
              <a:defRPr sz="1400"/>
            </a:lvl3pPr>
            <a:lvl4pPr marL="1152000" indent="-90000">
              <a:defRPr sz="1200"/>
            </a:lvl4pPr>
            <a:lvl5pPr marL="1512000" indent="-90000">
              <a:defRPr sz="1000"/>
            </a:lvl5pPr>
            <a:lvl6pPr marL="1872000">
              <a:defRPr sz="1000"/>
            </a:lvl6pPr>
            <a:lvl7pPr marL="2232000">
              <a:defRPr sz="1000"/>
            </a:lvl7pPr>
            <a:lvl8pPr marL="2592000">
              <a:defRPr sz="1000"/>
            </a:lvl8pPr>
            <a:lvl9pPr marL="2952000">
              <a:defRPr sz="1000"/>
            </a:lvl9pPr>
          </a:lstStyle>
          <a:p>
            <a:pPr lvl="0"/>
            <a:r>
              <a:rPr lang="da-DK" noProof="0" dirty="0"/>
              <a:t>Brødtekst 18pt skrives her</a:t>
            </a:r>
          </a:p>
          <a:p>
            <a:pPr lvl="1"/>
            <a:r>
              <a:rPr lang="da-DK" noProof="0" dirty="0"/>
              <a:t>Anden niveau</a:t>
            </a:r>
          </a:p>
          <a:p>
            <a:pPr lvl="2"/>
            <a:r>
              <a:rPr lang="da-DK" noProof="0" dirty="0"/>
              <a:t>Tredje niveau</a:t>
            </a:r>
          </a:p>
          <a:p>
            <a:pPr lvl="3"/>
            <a:r>
              <a:rPr lang="da-DK" noProof="0" dirty="0"/>
              <a:t>Fjerde niveau</a:t>
            </a:r>
          </a:p>
          <a:p>
            <a:pPr lvl="4"/>
            <a:r>
              <a:rPr lang="da-DK" noProof="0" dirty="0"/>
              <a:t>Femte niveau</a:t>
            </a:r>
          </a:p>
        </p:txBody>
      </p:sp>
      <p:sp>
        <p:nvSpPr>
          <p:cNvPr id="7" name="Pladsholder til indhold 4">
            <a:extLst>
              <a:ext uri="{FF2B5EF4-FFF2-40B4-BE49-F238E27FC236}">
                <a16:creationId xmlns:a16="http://schemas.microsoft.com/office/drawing/2014/main" id="{717E155C-EDCD-3209-9FE7-2CED06ACDC0D}"/>
              </a:ext>
            </a:extLst>
          </p:cNvPr>
          <p:cNvSpPr>
            <a:spLocks noGrp="1"/>
          </p:cNvSpPr>
          <p:nvPr>
            <p:ph sz="half" idx="13" hasCustomPrompt="1"/>
          </p:nvPr>
        </p:nvSpPr>
        <p:spPr>
          <a:xfrm>
            <a:off x="6493524" y="1989137"/>
            <a:ext cx="2322000" cy="3708401"/>
          </a:xfrm>
        </p:spPr>
        <p:txBody>
          <a:bodyPr/>
          <a:lstStyle>
            <a:lvl1pPr marL="126000" indent="-126000">
              <a:defRPr sz="1800"/>
            </a:lvl1pPr>
            <a:lvl2pPr marL="450000" indent="-108000">
              <a:defRPr sz="1600"/>
            </a:lvl2pPr>
            <a:lvl3pPr marL="810000" indent="-108000">
              <a:defRPr sz="1400"/>
            </a:lvl3pPr>
            <a:lvl4pPr marL="1152000" indent="-90000">
              <a:defRPr sz="1200"/>
            </a:lvl4pPr>
            <a:lvl5pPr marL="1512000" indent="-90000">
              <a:defRPr sz="1000"/>
            </a:lvl5pPr>
            <a:lvl6pPr marL="1872000">
              <a:defRPr sz="1000"/>
            </a:lvl6pPr>
            <a:lvl7pPr marL="2232000">
              <a:defRPr sz="1000"/>
            </a:lvl7pPr>
            <a:lvl8pPr marL="2592000">
              <a:defRPr sz="1000"/>
            </a:lvl8pPr>
            <a:lvl9pPr marL="3024000">
              <a:defRPr sz="1000"/>
            </a:lvl9pPr>
          </a:lstStyle>
          <a:p>
            <a:pPr lvl="0"/>
            <a:r>
              <a:rPr lang="da-DK" noProof="0" dirty="0"/>
              <a:t>Brødtekst 18pt skrives her</a:t>
            </a:r>
          </a:p>
          <a:p>
            <a:pPr lvl="1"/>
            <a:r>
              <a:rPr lang="da-DK" noProof="0" dirty="0"/>
              <a:t>Anden niveau</a:t>
            </a:r>
          </a:p>
          <a:p>
            <a:pPr lvl="2"/>
            <a:r>
              <a:rPr lang="da-DK" noProof="0" dirty="0"/>
              <a:t>Tredje niveau</a:t>
            </a:r>
          </a:p>
          <a:p>
            <a:pPr lvl="3"/>
            <a:r>
              <a:rPr lang="da-DK" noProof="0" dirty="0"/>
              <a:t>Fjerde niveau</a:t>
            </a:r>
          </a:p>
          <a:p>
            <a:pPr lvl="4"/>
            <a:r>
              <a:rPr lang="da-DK" noProof="0" dirty="0"/>
              <a:t>Femte niveau</a:t>
            </a:r>
          </a:p>
        </p:txBody>
      </p:sp>
      <p:sp>
        <p:nvSpPr>
          <p:cNvPr id="8" name="Pladsholder til indhold 5">
            <a:extLst>
              <a:ext uri="{FF2B5EF4-FFF2-40B4-BE49-F238E27FC236}">
                <a16:creationId xmlns:a16="http://schemas.microsoft.com/office/drawing/2014/main" id="{A7F0EDB7-166F-F049-161D-F0420F804F5B}"/>
              </a:ext>
            </a:extLst>
          </p:cNvPr>
          <p:cNvSpPr>
            <a:spLocks noGrp="1"/>
          </p:cNvSpPr>
          <p:nvPr>
            <p:ph sz="quarter" idx="14" hasCustomPrompt="1"/>
          </p:nvPr>
        </p:nvSpPr>
        <p:spPr>
          <a:xfrm>
            <a:off x="9176724" y="1989137"/>
            <a:ext cx="2322000" cy="3708401"/>
          </a:xfrm>
        </p:spPr>
        <p:txBody>
          <a:bodyPr/>
          <a:lstStyle>
            <a:lvl1pPr marL="126000" indent="-126000">
              <a:defRPr sz="1800"/>
            </a:lvl1pPr>
            <a:lvl2pPr marL="450000" indent="-108000">
              <a:defRPr sz="1600"/>
            </a:lvl2pPr>
            <a:lvl3pPr marL="810000" indent="-108000">
              <a:defRPr sz="1400"/>
            </a:lvl3pPr>
            <a:lvl4pPr marL="1152000" indent="-90000">
              <a:defRPr sz="1200"/>
            </a:lvl4pPr>
            <a:lvl5pPr marL="1512000" indent="-90000">
              <a:defRPr sz="1000"/>
            </a:lvl5pPr>
            <a:lvl6pPr marL="1872000">
              <a:defRPr sz="1000"/>
            </a:lvl6pPr>
            <a:lvl7pPr marL="2232000">
              <a:defRPr sz="1000"/>
            </a:lvl7pPr>
            <a:lvl8pPr marL="2592000">
              <a:defRPr sz="1000"/>
            </a:lvl8pPr>
            <a:lvl9pPr marL="2952000">
              <a:defRPr sz="1000"/>
            </a:lvl9pPr>
          </a:lstStyle>
          <a:p>
            <a:pPr lvl="0"/>
            <a:r>
              <a:rPr lang="da-DK" noProof="0" dirty="0"/>
              <a:t>Brødtekst 18pt skrives her</a:t>
            </a:r>
          </a:p>
          <a:p>
            <a:pPr lvl="1"/>
            <a:r>
              <a:rPr lang="da-DK" noProof="0" dirty="0"/>
              <a:t>Anden niveau</a:t>
            </a:r>
          </a:p>
          <a:p>
            <a:pPr lvl="2"/>
            <a:r>
              <a:rPr lang="da-DK" noProof="0" dirty="0"/>
              <a:t>Tredje niveau</a:t>
            </a:r>
          </a:p>
          <a:p>
            <a:pPr lvl="3"/>
            <a:r>
              <a:rPr lang="da-DK" noProof="0" dirty="0"/>
              <a:t>Fjerde niveau</a:t>
            </a:r>
          </a:p>
          <a:p>
            <a:pPr lvl="4"/>
            <a:r>
              <a:rPr lang="da-DK" noProof="0" dirty="0"/>
              <a:t>Femte niveau</a:t>
            </a:r>
          </a:p>
        </p:txBody>
      </p:sp>
      <p:sp>
        <p:nvSpPr>
          <p:cNvPr id="6" name="Pladsholder til diasnummer 5">
            <a:extLst>
              <a:ext uri="{C183D7F6-B498-43B3-948B-1728B52AA6E4}">
                <adec:decorative xmlns:adec="http://schemas.microsoft.com/office/drawing/2017/decorative" val="1"/>
              </a:ext>
            </a:extLst>
          </p:cNvPr>
          <p:cNvSpPr>
            <a:spLocks noGrp="1"/>
          </p:cNvSpPr>
          <p:nvPr>
            <p:ph type="sldNum" sz="quarter" idx="12"/>
          </p:nvPr>
        </p:nvSpPr>
        <p:spPr/>
        <p:txBody>
          <a:bodyPr/>
          <a:lstStyle>
            <a:lvl1pPr>
              <a:defRPr>
                <a:solidFill>
                  <a:schemeClr val="tx1"/>
                </a:solidFill>
              </a:defRPr>
            </a:lvl1pPr>
          </a:lstStyle>
          <a:p>
            <a:fld id="{667EC89C-17A0-4E64-A6D2-B825673CEEDF}" type="slidenum">
              <a:rPr lang="en-US" smtClean="0"/>
              <a:pPr/>
              <a:t>‹nr.›</a:t>
            </a:fld>
            <a:endParaRPr lang="en-US" dirty="0"/>
          </a:p>
        </p:txBody>
      </p:sp>
    </p:spTree>
    <p:extLst>
      <p:ext uri="{BB962C8B-B14F-4D97-AF65-F5344CB8AC3E}">
        <p14:creationId xmlns:p14="http://schemas.microsoft.com/office/powerpoint/2010/main" val="3333732964"/>
      </p:ext>
    </p:extLst>
  </p:cSld>
  <p:clrMapOvr>
    <a:masterClrMapping/>
  </p:clrMapOvr>
  <p:transition>
    <p:fade/>
  </p:transition>
  <p:extLst>
    <p:ext uri="{DCECCB84-F9BA-43D5-87BE-67443E8EF086}">
      <p15:sldGuideLst xmlns:p15="http://schemas.microsoft.com/office/powerpoint/2012/main">
        <p15:guide id="1" orient="horz" pos="548">
          <p15:clr>
            <a:srgbClr val="A4A3A4"/>
          </p15:clr>
        </p15:guide>
        <p15:guide id="2" pos="2172">
          <p15:clr>
            <a:srgbClr val="A4A3A4"/>
          </p15:clr>
        </p15:guide>
        <p15:guide id="3" pos="2399">
          <p15:clr>
            <a:srgbClr val="A4A3A4"/>
          </p15:clr>
        </p15:guide>
        <p15:guide id="4" pos="5553">
          <p15:clr>
            <a:srgbClr val="A4A3A4"/>
          </p15:clr>
        </p15:guide>
        <p15:guide id="5" pos="5780">
          <p15:clr>
            <a:srgbClr val="A4A3A4"/>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Fire spalter - foto &amp; tekst">
    <p:spTree>
      <p:nvGrpSpPr>
        <p:cNvPr id="1" name=""/>
        <p:cNvGrpSpPr/>
        <p:nvPr/>
      </p:nvGrpSpPr>
      <p:grpSpPr>
        <a:xfrm>
          <a:off x="0" y="0"/>
          <a:ext cx="0" cy="0"/>
          <a:chOff x="0" y="0"/>
          <a:chExt cx="0" cy="0"/>
        </a:xfrm>
      </p:grpSpPr>
      <p:sp>
        <p:nvSpPr>
          <p:cNvPr id="22" name="Footer Placeholder 3" hidden="1">
            <a:extLst>
              <a:ext uri="{FF2B5EF4-FFF2-40B4-BE49-F238E27FC236}">
                <a16:creationId xmlns:a16="http://schemas.microsoft.com/office/drawing/2014/main" id="{A0298306-FEFE-FC79-BDB9-82F08009AF78}"/>
              </a:ext>
            </a:extLst>
          </p:cNvPr>
          <p:cNvSpPr>
            <a:spLocks noGrp="1"/>
          </p:cNvSpPr>
          <p:nvPr>
            <p:ph type="ftr" sz="quarter" idx="11"/>
          </p:nvPr>
        </p:nvSpPr>
        <p:spPr>
          <a:xfrm>
            <a:off x="0" y="6847200"/>
            <a:ext cx="0" cy="0"/>
          </a:xfrm>
        </p:spPr>
        <p:txBody>
          <a:bodyPr/>
          <a:lstStyle/>
          <a:p>
            <a:endParaRPr lang="en-GB"/>
          </a:p>
        </p:txBody>
      </p:sp>
      <p:sp>
        <p:nvSpPr>
          <p:cNvPr id="23" name="Date Placeholder 4" hidden="1">
            <a:extLst>
              <a:ext uri="{FF2B5EF4-FFF2-40B4-BE49-F238E27FC236}">
                <a16:creationId xmlns:a16="http://schemas.microsoft.com/office/drawing/2014/main" id="{C513C651-498D-86FD-657D-5909DA7ABB5F}"/>
              </a:ext>
            </a:extLst>
          </p:cNvPr>
          <p:cNvSpPr>
            <a:spLocks noGrp="1"/>
          </p:cNvSpPr>
          <p:nvPr>
            <p:ph type="dt" sz="half" idx="26"/>
          </p:nvPr>
        </p:nvSpPr>
        <p:spPr>
          <a:xfrm>
            <a:off x="0" y="6847200"/>
            <a:ext cx="0" cy="0"/>
          </a:xfrm>
        </p:spPr>
        <p:txBody>
          <a:bodyPr/>
          <a:lstStyle/>
          <a:p>
            <a:endParaRPr lang="da-DK" dirty="0"/>
          </a:p>
        </p:txBody>
      </p:sp>
      <p:sp>
        <p:nvSpPr>
          <p:cNvPr id="24" name="Rektangel 19">
            <a:extLst>
              <a:ext uri="{FF2B5EF4-FFF2-40B4-BE49-F238E27FC236}">
                <a16:creationId xmlns:a16="http://schemas.microsoft.com/office/drawing/2014/main" id="{A546CCD1-DD8D-BDB4-0758-7C786C631366}"/>
              </a:ext>
              <a:ext uri="{C183D7F6-B498-43B3-948B-1728B52AA6E4}">
                <adec:decorative xmlns:adec="http://schemas.microsoft.com/office/drawing/2017/decorative" val="1"/>
              </a:ext>
            </a:extLst>
          </p:cNvPr>
          <p:cNvSpPr/>
          <p:nvPr userDrawn="1"/>
        </p:nvSpPr>
        <p:spPr>
          <a:xfrm>
            <a:off x="0" y="0"/>
            <a:ext cx="687600" cy="6858000"/>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pic>
        <p:nvPicPr>
          <p:cNvPr id="383853965" name="Logoimage" descr="{&quot;templafy&quot;:{&quot;id&quot;:&quot;c5984c5a-97e7-439f-b186-5206ca809944&quot;}}"/>
          <p:cNvPicPr>
            <a:picLocks noChangeAspect="1"/>
          </p:cNvPicPr>
          <p:nvPr/>
        </p:nvPicPr>
        <p:blipFill>
          <a:blip r:embed="rId2"/>
          <a:stretch>
            <a:fillRect/>
          </a:stretch>
        </p:blipFill>
        <p:spPr>
          <a:xfrm>
            <a:off x="608" y="5712381"/>
            <a:ext cx="687600" cy="687600"/>
          </a:xfrm>
          <a:prstGeom prst="rect">
            <a:avLst/>
          </a:prstGeom>
        </p:spPr>
      </p:pic>
      <p:sp>
        <p:nvSpPr>
          <p:cNvPr id="11" name="Virksomhed" descr="{&quot;templafy&quot;:{&quot;id&quot;:&quot;d613d406-182d-4358-beea-9355328dac53&quot;}}">
            <a:extLst>
              <a:ext uri="{FF2B5EF4-FFF2-40B4-BE49-F238E27FC236}">
                <a16:creationId xmlns:a16="http://schemas.microsoft.com/office/drawing/2014/main" id="{BF420F3B-5815-A093-4592-10F9948E3B25}"/>
              </a:ext>
            </a:extLst>
          </p:cNvPr>
          <p:cNvSpPr txBox="1"/>
          <p:nvPr userDrawn="1"/>
        </p:nvSpPr>
        <p:spPr>
          <a:xfrm>
            <a:off x="1152000" y="207098"/>
            <a:ext cx="6120000" cy="215444"/>
          </a:xfrm>
          <a:prstGeom prst="rect">
            <a:avLst/>
          </a:prstGeom>
          <a:noFill/>
        </p:spPr>
        <p:txBody>
          <a:bodyPr wrap="square" lIns="0" tIns="0" rIns="0" bIns="0" rtlCol="0">
            <a:noAutofit/>
          </a:bodyPr>
          <a:lstStyle/>
          <a:p>
            <a:r>
              <a:rPr lang="da-DK" sz="1200" b="1" noProof="0" dirty="0">
                <a:solidFill>
                  <a:schemeClr val="accent3"/>
                </a:solidFill>
              </a:rPr>
              <a:t>Bispebjerg og Frederiksberg Hospital</a:t>
            </a:r>
          </a:p>
        </p:txBody>
      </p:sp>
      <p:sp>
        <p:nvSpPr>
          <p:cNvPr id="12" name="CenterFreeText" descr="{&quot;templafy&quot;:{&quot;id&quot;:&quot;f674f9b5-cdce-4e5f-87cf-058293747b08&quot;}}">
            <a:extLst>
              <a:ext uri="{FF2B5EF4-FFF2-40B4-BE49-F238E27FC236}">
                <a16:creationId xmlns:a16="http://schemas.microsoft.com/office/drawing/2014/main" id="{EC99CBDC-1856-A4D6-3238-6FBD66719BB8}"/>
              </a:ext>
            </a:extLst>
          </p:cNvPr>
          <p:cNvSpPr txBox="1">
            <a:spLocks/>
          </p:cNvSpPr>
          <p:nvPr userDrawn="1"/>
        </p:nvSpPr>
        <p:spPr>
          <a:xfrm>
            <a:off x="1152000" y="370800"/>
            <a:ext cx="6120000" cy="422153"/>
          </a:xfrm>
          <a:prstGeom prst="rect">
            <a:avLst/>
          </a:prstGeom>
        </p:spPr>
        <p:txBody>
          <a:bodyPr lIns="0" tIns="0" rIns="0" bIns="0"/>
          <a:lstStyle>
            <a:lvl1pPr marL="0" indent="0" algn="l" defTabSz="914400" rtl="0" eaLnBrk="1" latinLnBrk="0" hangingPunct="1">
              <a:lnSpc>
                <a:spcPct val="100000"/>
              </a:lnSpc>
              <a:spcBef>
                <a:spcPts val="0"/>
              </a:spcBef>
              <a:spcAft>
                <a:spcPts val="1200"/>
              </a:spcAft>
              <a:buClr>
                <a:schemeClr val="accent6"/>
              </a:buClr>
              <a:buFont typeface="Arial" panose="020B0604020202020204" pitchFamily="34" charset="0"/>
              <a:buNone/>
              <a:defRPr lang="da-DK" sz="1200" b="1" kern="1200" baseline="0" dirty="0">
                <a:solidFill>
                  <a:srgbClr val="B3B3B3"/>
                </a:solidFill>
                <a:latin typeface="+mn-lt"/>
                <a:ea typeface="+mn-ea"/>
                <a:cs typeface="+mn-cs"/>
              </a:defRPr>
            </a:lvl1pPr>
            <a:lvl2pPr marL="504000" indent="-144000" algn="l" defTabSz="914400" rtl="0" eaLnBrk="1" latinLnBrk="0" hangingPunct="1">
              <a:spcBef>
                <a:spcPts val="0"/>
              </a:spcBef>
              <a:spcAft>
                <a:spcPts val="1200"/>
              </a:spcAft>
              <a:buClr>
                <a:schemeClr val="accent6"/>
              </a:buClr>
              <a:buFont typeface="Arial" panose="020B0604020202020204" pitchFamily="34" charset="0"/>
              <a:buChar char="•"/>
              <a:defRPr lang="da-DK" sz="2000" kern="1200" baseline="0" dirty="0" smtClean="0">
                <a:solidFill>
                  <a:schemeClr val="tx1"/>
                </a:solidFill>
                <a:latin typeface="+mn-lt"/>
                <a:ea typeface="+mn-ea"/>
                <a:cs typeface="+mn-cs"/>
              </a:defRPr>
            </a:lvl2pPr>
            <a:lvl3pPr marL="828000" indent="-126000" algn="l" defTabSz="914400" rtl="0" eaLnBrk="1" latinLnBrk="0" hangingPunct="1">
              <a:spcBef>
                <a:spcPts val="0"/>
              </a:spcBef>
              <a:spcAft>
                <a:spcPts val="1200"/>
              </a:spcAft>
              <a:buClr>
                <a:schemeClr val="accent6"/>
              </a:buClr>
              <a:buFont typeface="Arial" panose="020B0604020202020204" pitchFamily="34" charset="0"/>
              <a:buChar char="•"/>
              <a:defRPr lang="da-DK" sz="1800" kern="1200" dirty="0" smtClean="0">
                <a:solidFill>
                  <a:schemeClr val="tx1"/>
                </a:solidFill>
                <a:latin typeface="+mn-lt"/>
                <a:ea typeface="+mn-ea"/>
                <a:cs typeface="+mn-cs"/>
              </a:defRPr>
            </a:lvl3pPr>
            <a:lvl4pPr marL="1188000" indent="-108000" algn="l" defTabSz="914400" rtl="0" eaLnBrk="1" latinLnBrk="0" hangingPunct="1">
              <a:spcBef>
                <a:spcPts val="0"/>
              </a:spcBef>
              <a:spcAft>
                <a:spcPts val="1200"/>
              </a:spcAft>
              <a:buClr>
                <a:schemeClr val="accent6"/>
              </a:buClr>
              <a:buFont typeface="Arial" panose="020B0604020202020204" pitchFamily="34" charset="0"/>
              <a:buChar char="•"/>
              <a:defRPr lang="da-DK" sz="1600" kern="1200" dirty="0" smtClean="0">
                <a:solidFill>
                  <a:schemeClr val="tx1"/>
                </a:solidFill>
                <a:latin typeface="+mn-lt"/>
                <a:ea typeface="+mn-ea"/>
                <a:cs typeface="+mn-cs"/>
              </a:defRPr>
            </a:lvl4pPr>
            <a:lvl5pPr marL="1548000" indent="-108000" algn="l" defTabSz="914400" rtl="0" eaLnBrk="1" latinLnBrk="0" hangingPunct="1">
              <a:spcBef>
                <a:spcPts val="0"/>
              </a:spcBef>
              <a:spcAft>
                <a:spcPts val="1200"/>
              </a:spcAft>
              <a:buClr>
                <a:schemeClr val="accent6"/>
              </a:buClr>
              <a:buFont typeface="Arial" panose="020B0604020202020204" pitchFamily="34" charset="0"/>
              <a:buChar char="•"/>
              <a:defRPr lang="da-DK" sz="1400" kern="1200" dirty="0" smtClean="0">
                <a:solidFill>
                  <a:schemeClr val="tx1"/>
                </a:solidFill>
                <a:latin typeface="+mn-lt"/>
                <a:ea typeface="+mn-ea"/>
                <a:cs typeface="+mn-cs"/>
              </a:defRPr>
            </a:lvl5pPr>
            <a:lvl6pPr marL="1908000" indent="-90000" algn="l" defTabSz="914400" rtl="0" eaLnBrk="1" latinLnBrk="0" hangingPunct="1">
              <a:spcBef>
                <a:spcPts val="0"/>
              </a:spcBef>
              <a:spcAft>
                <a:spcPts val="1200"/>
              </a:spcAft>
              <a:buClr>
                <a:srgbClr val="7D7D7D"/>
              </a:buClr>
              <a:buFont typeface="Arial" panose="020B0604020202020204" pitchFamily="34" charset="0"/>
              <a:buChar char="•"/>
              <a:defRPr lang="da-DK" sz="1200" kern="1200" baseline="0" dirty="0">
                <a:solidFill>
                  <a:schemeClr val="tx1"/>
                </a:solidFill>
                <a:latin typeface="+mn-lt"/>
                <a:ea typeface="+mn-ea"/>
                <a:cs typeface="+mn-cs"/>
              </a:defRPr>
            </a:lvl6pPr>
            <a:lvl7pPr marL="2268000" indent="-90000" algn="l" defTabSz="914400" rtl="0" eaLnBrk="1" latinLnBrk="0" hangingPunct="1">
              <a:spcBef>
                <a:spcPts val="0"/>
              </a:spcBef>
              <a:spcAft>
                <a:spcPts val="1200"/>
              </a:spcAft>
              <a:buClr>
                <a:srgbClr val="7D7D7D"/>
              </a:buClr>
              <a:buFont typeface="Arial" panose="020B0604020202020204" pitchFamily="34" charset="0"/>
              <a:buChar char="•"/>
              <a:defRPr lang="da-DK" sz="1100" kern="1200" baseline="0" dirty="0">
                <a:solidFill>
                  <a:schemeClr val="tx1"/>
                </a:solidFill>
                <a:latin typeface="+mn-lt"/>
                <a:ea typeface="+mn-ea"/>
                <a:cs typeface="+mn-cs"/>
              </a:defRPr>
            </a:lvl7pPr>
            <a:lvl8pPr marL="2628000" indent="-90000" algn="l" defTabSz="914400" rtl="0" eaLnBrk="1" latinLnBrk="0" hangingPunct="1">
              <a:spcBef>
                <a:spcPts val="0"/>
              </a:spcBef>
              <a:spcAft>
                <a:spcPts val="1200"/>
              </a:spcAft>
              <a:buClr>
                <a:srgbClr val="7D7D7D"/>
              </a:buClr>
              <a:buFont typeface="Arial" panose="020B0604020202020204" pitchFamily="34" charset="0"/>
              <a:buChar char="•"/>
              <a:defRPr lang="da-DK" sz="1000" kern="1200" baseline="0" dirty="0">
                <a:solidFill>
                  <a:schemeClr val="tx1"/>
                </a:solidFill>
                <a:latin typeface="+mn-lt"/>
                <a:ea typeface="+mn-ea"/>
                <a:cs typeface="+mn-cs"/>
              </a:defRPr>
            </a:lvl8pPr>
            <a:lvl9pPr marL="2988000" indent="-90000" algn="l" defTabSz="914400" rtl="0" eaLnBrk="1" latinLnBrk="0" hangingPunct="1">
              <a:spcBef>
                <a:spcPts val="0"/>
              </a:spcBef>
              <a:spcAft>
                <a:spcPts val="1200"/>
              </a:spcAft>
              <a:buClr>
                <a:srgbClr val="808080"/>
              </a:buClr>
              <a:buFont typeface="Arial" panose="020B0604020202020204" pitchFamily="34" charset="0"/>
              <a:buChar char="•"/>
              <a:defRPr sz="900" kern="1200">
                <a:solidFill>
                  <a:schemeClr val="tx1"/>
                </a:solidFill>
                <a:latin typeface="+mn-lt"/>
                <a:ea typeface="+mn-ea"/>
                <a:cs typeface="+mn-cs"/>
              </a:defRPr>
            </a:lvl9pPr>
          </a:lstStyle>
          <a:p>
            <a:endParaRPr lang="en-GB" sz="1200" dirty="0">
              <a:solidFill>
                <a:schemeClr val="accent3"/>
              </a:solidFill>
            </a:endParaRPr>
          </a:p>
        </p:txBody>
      </p:sp>
      <p:sp>
        <p:nvSpPr>
          <p:cNvPr id="13" name="Center" descr="{&quot;templafy&quot;:{&quot;id&quot;:&quot;1f841962-c7b4-497c-a131-7d637af079f6&quot;}}" hidden="1">
            <a:extLst>
              <a:ext uri="{FF2B5EF4-FFF2-40B4-BE49-F238E27FC236}">
                <a16:creationId xmlns:a16="http://schemas.microsoft.com/office/drawing/2014/main" id="{ACDA0C44-E9ED-1AEC-6830-4F66C0FB4E13}"/>
              </a:ext>
            </a:extLst>
          </p:cNvPr>
          <p:cNvSpPr txBox="1">
            <a:spLocks/>
          </p:cNvSpPr>
          <p:nvPr userDrawn="1"/>
        </p:nvSpPr>
        <p:spPr>
          <a:xfrm>
            <a:off x="1152000" y="370800"/>
            <a:ext cx="6120000" cy="422153"/>
          </a:xfrm>
          <a:prstGeom prst="rect">
            <a:avLst/>
          </a:prstGeom>
        </p:spPr>
        <p:txBody>
          <a:bodyPr lIns="0" tIns="0" rIns="0" bIns="0"/>
          <a:lstStyle>
            <a:lvl1pPr marL="0" indent="0" algn="l" defTabSz="914400" rtl="0" eaLnBrk="1" latinLnBrk="0" hangingPunct="1">
              <a:lnSpc>
                <a:spcPct val="100000"/>
              </a:lnSpc>
              <a:spcBef>
                <a:spcPts val="0"/>
              </a:spcBef>
              <a:spcAft>
                <a:spcPts val="1200"/>
              </a:spcAft>
              <a:buClr>
                <a:schemeClr val="accent6"/>
              </a:buClr>
              <a:buFont typeface="Arial" panose="020B0604020202020204" pitchFamily="34" charset="0"/>
              <a:buNone/>
              <a:defRPr lang="da-DK" sz="1200" b="1" kern="1200" baseline="0" dirty="0">
                <a:solidFill>
                  <a:srgbClr val="B3B3B3"/>
                </a:solidFill>
                <a:latin typeface="+mn-lt"/>
                <a:ea typeface="+mn-ea"/>
                <a:cs typeface="+mn-cs"/>
              </a:defRPr>
            </a:lvl1pPr>
            <a:lvl2pPr marL="504000" indent="-144000" algn="l" defTabSz="914400" rtl="0" eaLnBrk="1" latinLnBrk="0" hangingPunct="1">
              <a:spcBef>
                <a:spcPts val="0"/>
              </a:spcBef>
              <a:spcAft>
                <a:spcPts val="1200"/>
              </a:spcAft>
              <a:buClr>
                <a:schemeClr val="accent6"/>
              </a:buClr>
              <a:buFont typeface="Arial" panose="020B0604020202020204" pitchFamily="34" charset="0"/>
              <a:buChar char="•"/>
              <a:defRPr lang="da-DK" sz="2000" kern="1200" baseline="0" dirty="0" smtClean="0">
                <a:solidFill>
                  <a:schemeClr val="tx1"/>
                </a:solidFill>
                <a:latin typeface="+mn-lt"/>
                <a:ea typeface="+mn-ea"/>
                <a:cs typeface="+mn-cs"/>
              </a:defRPr>
            </a:lvl2pPr>
            <a:lvl3pPr marL="828000" indent="-126000" algn="l" defTabSz="914400" rtl="0" eaLnBrk="1" latinLnBrk="0" hangingPunct="1">
              <a:spcBef>
                <a:spcPts val="0"/>
              </a:spcBef>
              <a:spcAft>
                <a:spcPts val="1200"/>
              </a:spcAft>
              <a:buClr>
                <a:schemeClr val="accent6"/>
              </a:buClr>
              <a:buFont typeface="Arial" panose="020B0604020202020204" pitchFamily="34" charset="0"/>
              <a:buChar char="•"/>
              <a:defRPr lang="da-DK" sz="1800" kern="1200" dirty="0" smtClean="0">
                <a:solidFill>
                  <a:schemeClr val="tx1"/>
                </a:solidFill>
                <a:latin typeface="+mn-lt"/>
                <a:ea typeface="+mn-ea"/>
                <a:cs typeface="+mn-cs"/>
              </a:defRPr>
            </a:lvl3pPr>
            <a:lvl4pPr marL="1188000" indent="-108000" algn="l" defTabSz="914400" rtl="0" eaLnBrk="1" latinLnBrk="0" hangingPunct="1">
              <a:spcBef>
                <a:spcPts val="0"/>
              </a:spcBef>
              <a:spcAft>
                <a:spcPts val="1200"/>
              </a:spcAft>
              <a:buClr>
                <a:schemeClr val="accent6"/>
              </a:buClr>
              <a:buFont typeface="Arial" panose="020B0604020202020204" pitchFamily="34" charset="0"/>
              <a:buChar char="•"/>
              <a:defRPr lang="da-DK" sz="1600" kern="1200" dirty="0" smtClean="0">
                <a:solidFill>
                  <a:schemeClr val="tx1"/>
                </a:solidFill>
                <a:latin typeface="+mn-lt"/>
                <a:ea typeface="+mn-ea"/>
                <a:cs typeface="+mn-cs"/>
              </a:defRPr>
            </a:lvl4pPr>
            <a:lvl5pPr marL="1548000" indent="-108000" algn="l" defTabSz="914400" rtl="0" eaLnBrk="1" latinLnBrk="0" hangingPunct="1">
              <a:spcBef>
                <a:spcPts val="0"/>
              </a:spcBef>
              <a:spcAft>
                <a:spcPts val="1200"/>
              </a:spcAft>
              <a:buClr>
                <a:schemeClr val="accent6"/>
              </a:buClr>
              <a:buFont typeface="Arial" panose="020B0604020202020204" pitchFamily="34" charset="0"/>
              <a:buChar char="•"/>
              <a:defRPr lang="da-DK" sz="1400" kern="1200" dirty="0" smtClean="0">
                <a:solidFill>
                  <a:schemeClr val="tx1"/>
                </a:solidFill>
                <a:latin typeface="+mn-lt"/>
                <a:ea typeface="+mn-ea"/>
                <a:cs typeface="+mn-cs"/>
              </a:defRPr>
            </a:lvl5pPr>
            <a:lvl6pPr marL="1908000" indent="-90000" algn="l" defTabSz="914400" rtl="0" eaLnBrk="1" latinLnBrk="0" hangingPunct="1">
              <a:spcBef>
                <a:spcPts val="0"/>
              </a:spcBef>
              <a:spcAft>
                <a:spcPts val="1200"/>
              </a:spcAft>
              <a:buClr>
                <a:srgbClr val="7D7D7D"/>
              </a:buClr>
              <a:buFont typeface="Arial" panose="020B0604020202020204" pitchFamily="34" charset="0"/>
              <a:buChar char="•"/>
              <a:defRPr lang="da-DK" sz="1200" kern="1200" baseline="0" dirty="0">
                <a:solidFill>
                  <a:schemeClr val="tx1"/>
                </a:solidFill>
                <a:latin typeface="+mn-lt"/>
                <a:ea typeface="+mn-ea"/>
                <a:cs typeface="+mn-cs"/>
              </a:defRPr>
            </a:lvl6pPr>
            <a:lvl7pPr marL="2268000" indent="-90000" algn="l" defTabSz="914400" rtl="0" eaLnBrk="1" latinLnBrk="0" hangingPunct="1">
              <a:spcBef>
                <a:spcPts val="0"/>
              </a:spcBef>
              <a:spcAft>
                <a:spcPts val="1200"/>
              </a:spcAft>
              <a:buClr>
                <a:srgbClr val="7D7D7D"/>
              </a:buClr>
              <a:buFont typeface="Arial" panose="020B0604020202020204" pitchFamily="34" charset="0"/>
              <a:buChar char="•"/>
              <a:defRPr lang="da-DK" sz="1100" kern="1200" baseline="0" dirty="0">
                <a:solidFill>
                  <a:schemeClr val="tx1"/>
                </a:solidFill>
                <a:latin typeface="+mn-lt"/>
                <a:ea typeface="+mn-ea"/>
                <a:cs typeface="+mn-cs"/>
              </a:defRPr>
            </a:lvl7pPr>
            <a:lvl8pPr marL="2628000" indent="-90000" algn="l" defTabSz="914400" rtl="0" eaLnBrk="1" latinLnBrk="0" hangingPunct="1">
              <a:spcBef>
                <a:spcPts val="0"/>
              </a:spcBef>
              <a:spcAft>
                <a:spcPts val="1200"/>
              </a:spcAft>
              <a:buClr>
                <a:srgbClr val="7D7D7D"/>
              </a:buClr>
              <a:buFont typeface="Arial" panose="020B0604020202020204" pitchFamily="34" charset="0"/>
              <a:buChar char="•"/>
              <a:defRPr lang="da-DK" sz="1000" kern="1200" baseline="0" dirty="0">
                <a:solidFill>
                  <a:schemeClr val="tx1"/>
                </a:solidFill>
                <a:latin typeface="+mn-lt"/>
                <a:ea typeface="+mn-ea"/>
                <a:cs typeface="+mn-cs"/>
              </a:defRPr>
            </a:lvl8pPr>
            <a:lvl9pPr marL="2988000" indent="-90000" algn="l" defTabSz="914400" rtl="0" eaLnBrk="1" latinLnBrk="0" hangingPunct="1">
              <a:spcBef>
                <a:spcPts val="0"/>
              </a:spcBef>
              <a:spcAft>
                <a:spcPts val="1200"/>
              </a:spcAft>
              <a:buClr>
                <a:srgbClr val="808080"/>
              </a:buClr>
              <a:buFont typeface="Arial" panose="020B0604020202020204" pitchFamily="34" charset="0"/>
              <a:buChar char="•"/>
              <a:defRPr sz="900" kern="1200">
                <a:solidFill>
                  <a:schemeClr val="tx1"/>
                </a:solidFill>
                <a:latin typeface="+mn-lt"/>
                <a:ea typeface="+mn-ea"/>
                <a:cs typeface="+mn-cs"/>
              </a:defRPr>
            </a:lvl9pPr>
          </a:lstStyle>
          <a:p>
            <a:endParaRPr/>
          </a:p>
        </p:txBody>
      </p:sp>
      <p:pic>
        <p:nvPicPr>
          <p:cNvPr id="252780269" name="ExtralogoTopimage" descr="{&quot;templafy&quot;:{&quot;id&quot;:&quot;1bc92416-e94b-452a-ade9-a5ae920a3d59&quot;}}"/>
          <p:cNvPicPr>
            <a:picLocks noChangeAspect="1"/>
          </p:cNvPicPr>
          <p:nvPr/>
        </p:nvPicPr>
        <p:blipFill>
          <a:blip r:embed="rId3"/>
          <a:stretch>
            <a:fillRect/>
          </a:stretch>
        </p:blipFill>
        <p:spPr>
          <a:xfrm>
            <a:off x="9957600" y="97200"/>
            <a:ext cx="2178000" cy="684000"/>
          </a:xfrm>
          <a:prstGeom prst="rect">
            <a:avLst/>
          </a:prstGeom>
        </p:spPr>
      </p:pic>
      <p:pic>
        <p:nvPicPr>
          <p:cNvPr id="1512636697" name="ExtralogoBottomimage" descr="{&quot;templafy&quot;:{&quot;id&quot;:&quot;d813f218-69bf-4449-b4ea-afec512fb574&quot;}}"/>
          <p:cNvPicPr>
            <a:picLocks noChangeAspect="1"/>
          </p:cNvPicPr>
          <p:nvPr/>
        </p:nvPicPr>
        <p:blipFill>
          <a:blip r:embed="rId3"/>
          <a:stretch>
            <a:fillRect/>
          </a:stretch>
        </p:blipFill>
        <p:spPr>
          <a:xfrm>
            <a:off x="5659749" y="6318000"/>
            <a:ext cx="1324800" cy="421200"/>
          </a:xfrm>
          <a:prstGeom prst="rect">
            <a:avLst/>
          </a:prstGeom>
        </p:spPr>
      </p:pic>
      <p:sp>
        <p:nvSpPr>
          <p:cNvPr id="16" name="Titel" descr="{&quot;templafy&quot;:{&quot;id&quot;:&quot;2e9fe311-20cf-4c34-99f9-6b93ed54b52a&quot;}}">
            <a:extLst>
              <a:ext uri="{FF2B5EF4-FFF2-40B4-BE49-F238E27FC236}">
                <a16:creationId xmlns:a16="http://schemas.microsoft.com/office/drawing/2014/main" id="{48FFF43D-2B85-A1D3-1FAB-619324B2F215}"/>
              </a:ext>
            </a:extLst>
          </p:cNvPr>
          <p:cNvSpPr txBox="1"/>
          <p:nvPr userDrawn="1"/>
        </p:nvSpPr>
        <p:spPr>
          <a:xfrm>
            <a:off x="1152000" y="6289200"/>
            <a:ext cx="3780000" cy="180000"/>
          </a:xfrm>
          <a:prstGeom prst="rect">
            <a:avLst/>
          </a:prstGeom>
          <a:noFill/>
        </p:spPr>
        <p:txBody>
          <a:bodyPr wrap="square" lIns="0" tIns="0" rIns="0" bIns="0" rtlCol="0">
            <a:noAutofit/>
          </a:bodyPr>
          <a:lstStyle/>
          <a:p>
            <a:endParaRPr/>
          </a:p>
        </p:txBody>
      </p:sp>
      <p:sp>
        <p:nvSpPr>
          <p:cNvPr id="18" name="Navn" descr="{&quot;templafy&quot;:{&quot;id&quot;:&quot;b1a1b195-963d-4232-b8f2-741d800945bc&quot;}}">
            <a:extLst>
              <a:ext uri="{FF2B5EF4-FFF2-40B4-BE49-F238E27FC236}">
                <a16:creationId xmlns:a16="http://schemas.microsoft.com/office/drawing/2014/main" id="{9A0CC2C1-9FCA-BB54-5FC2-1241DE6A7EE6}"/>
              </a:ext>
            </a:extLst>
          </p:cNvPr>
          <p:cNvSpPr txBox="1"/>
          <p:nvPr userDrawn="1"/>
        </p:nvSpPr>
        <p:spPr>
          <a:xfrm>
            <a:off x="8043600" y="6289200"/>
            <a:ext cx="3387600" cy="180000"/>
          </a:xfrm>
          <a:prstGeom prst="rect">
            <a:avLst/>
          </a:prstGeom>
          <a:noFill/>
        </p:spPr>
        <p:txBody>
          <a:bodyPr wrap="square" lIns="0" tIns="0" rIns="0" bIns="0" rtlCol="0">
            <a:noAutofit/>
          </a:bodyPr>
          <a:lstStyle/>
          <a:p>
            <a:pPr algn="r"/>
            <a:r>
              <a:rPr lang="da-DK" sz="1000" dirty="0" err="1">
                <a:solidFill>
                  <a:schemeClr val="tx1"/>
                </a:solidFill>
              </a:rPr>
              <a:t>Iben Rix Petersen</a:t>
            </a:r>
          </a:p>
        </p:txBody>
      </p:sp>
      <p:sp>
        <p:nvSpPr>
          <p:cNvPr id="19" name="Dato" descr="{&quot;templafy&quot;:{&quot;id&quot;:&quot;67a858b4-5e6e-4fc8-954e-5ad78ac53944&quot;}}">
            <a:extLst>
              <a:ext uri="{FF2B5EF4-FFF2-40B4-BE49-F238E27FC236}">
                <a16:creationId xmlns:a16="http://schemas.microsoft.com/office/drawing/2014/main" id="{72EE406B-BDF2-E366-AB99-E3C78E5C601E}"/>
              </a:ext>
            </a:extLst>
          </p:cNvPr>
          <p:cNvSpPr txBox="1"/>
          <p:nvPr userDrawn="1"/>
        </p:nvSpPr>
        <p:spPr>
          <a:xfrm>
            <a:off x="8043600" y="6289200"/>
            <a:ext cx="3387600" cy="180000"/>
          </a:xfrm>
          <a:prstGeom prst="rect">
            <a:avLst/>
          </a:prstGeom>
          <a:noFill/>
        </p:spPr>
        <p:txBody>
          <a:bodyPr wrap="square" lIns="0" tIns="0" rIns="0" bIns="0" rtlCol="0">
            <a:noAutofit/>
          </a:bodyPr>
          <a:lstStyle/>
          <a:p>
            <a:pPr algn="r"/>
            <a:endParaRPr lang="da-DK" sz="1000" dirty="0" err="1">
              <a:solidFill>
                <a:schemeClr val="tx1"/>
              </a:solidFill>
            </a:endParaRPr>
          </a:p>
        </p:txBody>
      </p:sp>
      <p:sp>
        <p:nvSpPr>
          <p:cNvPr id="9" name="Titel 8">
            <a:extLst>
              <a:ext uri="{FF2B5EF4-FFF2-40B4-BE49-F238E27FC236}">
                <a16:creationId xmlns:a16="http://schemas.microsoft.com/office/drawing/2014/main" id="{344A462E-6373-FF78-3B79-0D993E236620}"/>
              </a:ext>
            </a:extLst>
          </p:cNvPr>
          <p:cNvSpPr>
            <a:spLocks noGrp="1"/>
          </p:cNvSpPr>
          <p:nvPr>
            <p:ph type="title" hasCustomPrompt="1"/>
          </p:nvPr>
        </p:nvSpPr>
        <p:spPr>
          <a:xfrm>
            <a:off x="1127124" y="872078"/>
            <a:ext cx="10371600" cy="826910"/>
          </a:xfrm>
        </p:spPr>
        <p:txBody>
          <a:bodyPr/>
          <a:lstStyle/>
          <a:p>
            <a:r>
              <a:rPr lang="da-DK" dirty="0"/>
              <a:t>Overskrift 28pt i max. to linjer teksten vokser opad </a:t>
            </a:r>
          </a:p>
        </p:txBody>
      </p:sp>
      <p:sp>
        <p:nvSpPr>
          <p:cNvPr id="4" name="Pladsholder til indhold 2">
            <a:extLst>
              <a:ext uri="{FF2B5EF4-FFF2-40B4-BE49-F238E27FC236}">
                <a16:creationId xmlns:a16="http://schemas.microsoft.com/office/drawing/2014/main" id="{A6A34AE8-A86C-BBC0-698D-9544D11561F4}"/>
              </a:ext>
            </a:extLst>
          </p:cNvPr>
          <p:cNvSpPr>
            <a:spLocks noGrp="1"/>
          </p:cNvSpPr>
          <p:nvPr>
            <p:ph idx="1" hasCustomPrompt="1"/>
          </p:nvPr>
        </p:nvSpPr>
        <p:spPr>
          <a:xfrm>
            <a:off x="1127124" y="4349931"/>
            <a:ext cx="2322000" cy="1347607"/>
          </a:xfrm>
        </p:spPr>
        <p:txBody>
          <a:bodyPr/>
          <a:lstStyle>
            <a:lvl1pPr marL="126000" indent="-126000">
              <a:defRPr sz="1800"/>
            </a:lvl1pPr>
            <a:lvl2pPr marL="450000" indent="-108000">
              <a:defRPr sz="1600"/>
            </a:lvl2pPr>
            <a:lvl3pPr marL="810000" indent="-108000">
              <a:defRPr sz="1400"/>
            </a:lvl3pPr>
            <a:lvl4pPr marL="1152000" indent="-90000">
              <a:defRPr sz="1200"/>
            </a:lvl4pPr>
            <a:lvl5pPr marL="1512000" indent="-90000">
              <a:defRPr sz="1000"/>
            </a:lvl5pPr>
            <a:lvl6pPr marL="1872000">
              <a:defRPr sz="1000"/>
            </a:lvl6pPr>
            <a:lvl7pPr marL="2232000">
              <a:defRPr sz="1000"/>
            </a:lvl7pPr>
            <a:lvl8pPr marL="2592000">
              <a:defRPr sz="1000"/>
            </a:lvl8pPr>
            <a:lvl9pPr marL="2952000">
              <a:defRPr sz="1000"/>
            </a:lvl9pPr>
          </a:lstStyle>
          <a:p>
            <a:pPr lvl="0"/>
            <a:r>
              <a:rPr lang="da-DK" noProof="0" dirty="0"/>
              <a:t>Brødtekst 18pt skrives her</a:t>
            </a:r>
          </a:p>
          <a:p>
            <a:pPr lvl="1"/>
            <a:r>
              <a:rPr lang="da-DK" noProof="0" dirty="0"/>
              <a:t>Anden niveau</a:t>
            </a:r>
          </a:p>
          <a:p>
            <a:pPr lvl="2"/>
            <a:r>
              <a:rPr lang="da-DK" noProof="0" dirty="0"/>
              <a:t>Tredje niveau</a:t>
            </a:r>
          </a:p>
        </p:txBody>
      </p:sp>
      <p:sp>
        <p:nvSpPr>
          <p:cNvPr id="2" name="Pladsholder til billede 2">
            <a:extLst>
              <a:ext uri="{FF2B5EF4-FFF2-40B4-BE49-F238E27FC236}">
                <a16:creationId xmlns:a16="http://schemas.microsoft.com/office/drawing/2014/main" id="{8B1C1857-CF7F-4FB3-D4BA-AD6EF25A5FFA}"/>
              </a:ext>
            </a:extLst>
          </p:cNvPr>
          <p:cNvSpPr>
            <a:spLocks noGrp="1"/>
          </p:cNvSpPr>
          <p:nvPr>
            <p:ph type="pic" sz="quarter" idx="22" hasCustomPrompt="1"/>
          </p:nvPr>
        </p:nvSpPr>
        <p:spPr>
          <a:xfrm>
            <a:off x="1127124" y="1990800"/>
            <a:ext cx="2322000" cy="2227188"/>
          </a:xfrm>
        </p:spPr>
        <p:txBody>
          <a:bodyPr tIns="936000" anchor="ctr" anchorCtr="0"/>
          <a:lstStyle>
            <a:lvl1pPr marL="0" indent="0" algn="ctr">
              <a:buNone/>
              <a:defRPr sz="1400" baseline="0">
                <a:solidFill>
                  <a:schemeClr val="tx1"/>
                </a:solidFill>
              </a:defRPr>
            </a:lvl1pPr>
          </a:lstStyle>
          <a:p>
            <a:r>
              <a:rPr lang="da-DK" dirty="0"/>
              <a:t>Klik på ikon for at indsætte billede</a:t>
            </a:r>
          </a:p>
        </p:txBody>
      </p:sp>
      <p:sp>
        <p:nvSpPr>
          <p:cNvPr id="5" name="Pladsholder til indhold 3">
            <a:extLst>
              <a:ext uri="{FF2B5EF4-FFF2-40B4-BE49-F238E27FC236}">
                <a16:creationId xmlns:a16="http://schemas.microsoft.com/office/drawing/2014/main" id="{EC941C3A-F153-D159-09E1-B8521393FCCF}"/>
              </a:ext>
            </a:extLst>
          </p:cNvPr>
          <p:cNvSpPr>
            <a:spLocks noGrp="1"/>
          </p:cNvSpPr>
          <p:nvPr>
            <p:ph sz="half" idx="2" hasCustomPrompt="1"/>
          </p:nvPr>
        </p:nvSpPr>
        <p:spPr>
          <a:xfrm>
            <a:off x="3810324" y="4349931"/>
            <a:ext cx="2322000" cy="1347607"/>
          </a:xfrm>
        </p:spPr>
        <p:txBody>
          <a:bodyPr/>
          <a:lstStyle>
            <a:lvl1pPr marL="126000" indent="-126000">
              <a:defRPr sz="1800"/>
            </a:lvl1pPr>
            <a:lvl2pPr marL="450000" indent="-108000">
              <a:defRPr sz="1600"/>
            </a:lvl2pPr>
            <a:lvl3pPr marL="810000" indent="-108000">
              <a:defRPr sz="1400"/>
            </a:lvl3pPr>
            <a:lvl4pPr marL="1152000" indent="-90000">
              <a:defRPr sz="1200"/>
            </a:lvl4pPr>
            <a:lvl5pPr marL="1512000" indent="-90000">
              <a:defRPr sz="1000"/>
            </a:lvl5pPr>
            <a:lvl6pPr marL="1872000">
              <a:defRPr sz="1000"/>
            </a:lvl6pPr>
            <a:lvl7pPr marL="2232000">
              <a:defRPr sz="1000"/>
            </a:lvl7pPr>
            <a:lvl8pPr marL="2592000">
              <a:defRPr sz="1000"/>
            </a:lvl8pPr>
            <a:lvl9pPr marL="2952000">
              <a:defRPr sz="1000"/>
            </a:lvl9pPr>
          </a:lstStyle>
          <a:p>
            <a:pPr lvl="0"/>
            <a:r>
              <a:rPr lang="da-DK" noProof="0" dirty="0"/>
              <a:t>Brødtekst 18pt skrives her</a:t>
            </a:r>
          </a:p>
          <a:p>
            <a:pPr lvl="1"/>
            <a:r>
              <a:rPr lang="da-DK" noProof="0" dirty="0"/>
              <a:t>Anden niveau</a:t>
            </a:r>
          </a:p>
          <a:p>
            <a:pPr lvl="2"/>
            <a:r>
              <a:rPr lang="da-DK" noProof="0" dirty="0"/>
              <a:t>Tredje niveau</a:t>
            </a:r>
          </a:p>
        </p:txBody>
      </p:sp>
      <p:sp>
        <p:nvSpPr>
          <p:cNvPr id="17" name="Pladsholder til billede 3">
            <a:extLst>
              <a:ext uri="{FF2B5EF4-FFF2-40B4-BE49-F238E27FC236}">
                <a16:creationId xmlns:a16="http://schemas.microsoft.com/office/drawing/2014/main" id="{2ECD75EE-FA66-41A2-A757-AB1AFB101579}"/>
              </a:ext>
            </a:extLst>
          </p:cNvPr>
          <p:cNvSpPr>
            <a:spLocks noGrp="1"/>
          </p:cNvSpPr>
          <p:nvPr>
            <p:ph type="pic" sz="quarter" idx="23" hasCustomPrompt="1"/>
          </p:nvPr>
        </p:nvSpPr>
        <p:spPr>
          <a:xfrm>
            <a:off x="3810323" y="1990800"/>
            <a:ext cx="2322000" cy="2227188"/>
          </a:xfrm>
        </p:spPr>
        <p:txBody>
          <a:bodyPr tIns="936000" anchor="ctr" anchorCtr="0"/>
          <a:lstStyle>
            <a:lvl1pPr marL="0" indent="0" algn="ctr">
              <a:buNone/>
              <a:defRPr sz="1400" baseline="0">
                <a:solidFill>
                  <a:schemeClr val="tx1"/>
                </a:solidFill>
              </a:defRPr>
            </a:lvl1pPr>
          </a:lstStyle>
          <a:p>
            <a:r>
              <a:rPr lang="da-DK" dirty="0"/>
              <a:t>Klik på ikon for at indsætte billede</a:t>
            </a:r>
          </a:p>
        </p:txBody>
      </p:sp>
      <p:sp>
        <p:nvSpPr>
          <p:cNvPr id="7" name="Pladsholder til indhold 4">
            <a:extLst>
              <a:ext uri="{FF2B5EF4-FFF2-40B4-BE49-F238E27FC236}">
                <a16:creationId xmlns:a16="http://schemas.microsoft.com/office/drawing/2014/main" id="{717E155C-EDCD-3209-9FE7-2CED06ACDC0D}"/>
              </a:ext>
            </a:extLst>
          </p:cNvPr>
          <p:cNvSpPr>
            <a:spLocks noGrp="1"/>
          </p:cNvSpPr>
          <p:nvPr>
            <p:ph sz="half" idx="13" hasCustomPrompt="1"/>
          </p:nvPr>
        </p:nvSpPr>
        <p:spPr>
          <a:xfrm>
            <a:off x="6493524" y="4349931"/>
            <a:ext cx="2322000" cy="1347607"/>
          </a:xfrm>
        </p:spPr>
        <p:txBody>
          <a:bodyPr/>
          <a:lstStyle>
            <a:lvl1pPr marL="126000" indent="-126000">
              <a:defRPr sz="1800"/>
            </a:lvl1pPr>
            <a:lvl2pPr marL="450000" indent="-108000">
              <a:defRPr sz="1600"/>
            </a:lvl2pPr>
            <a:lvl3pPr marL="810000" indent="-108000">
              <a:defRPr sz="1400"/>
            </a:lvl3pPr>
            <a:lvl4pPr marL="1152000" indent="-90000">
              <a:defRPr sz="1200"/>
            </a:lvl4pPr>
            <a:lvl5pPr marL="1512000" indent="-90000">
              <a:defRPr sz="1000"/>
            </a:lvl5pPr>
            <a:lvl6pPr marL="1872000">
              <a:defRPr sz="1000"/>
            </a:lvl6pPr>
            <a:lvl7pPr marL="2232000">
              <a:defRPr sz="1000"/>
            </a:lvl7pPr>
            <a:lvl8pPr marL="2592000">
              <a:defRPr sz="1000"/>
            </a:lvl8pPr>
            <a:lvl9pPr marL="3024000">
              <a:defRPr sz="1000"/>
            </a:lvl9pPr>
          </a:lstStyle>
          <a:p>
            <a:pPr lvl="0"/>
            <a:r>
              <a:rPr lang="da-DK" noProof="0" dirty="0"/>
              <a:t>Brødtekst 18pt skrives her</a:t>
            </a:r>
          </a:p>
          <a:p>
            <a:pPr lvl="1"/>
            <a:r>
              <a:rPr lang="da-DK" noProof="0" dirty="0"/>
              <a:t>Anden niveau</a:t>
            </a:r>
          </a:p>
          <a:p>
            <a:pPr lvl="2"/>
            <a:r>
              <a:rPr lang="da-DK" noProof="0" dirty="0"/>
              <a:t>Tredje niveau</a:t>
            </a:r>
          </a:p>
        </p:txBody>
      </p:sp>
      <p:sp>
        <p:nvSpPr>
          <p:cNvPr id="20" name="Pladsholder til billede 4">
            <a:extLst>
              <a:ext uri="{FF2B5EF4-FFF2-40B4-BE49-F238E27FC236}">
                <a16:creationId xmlns:a16="http://schemas.microsoft.com/office/drawing/2014/main" id="{54F2624D-77EB-CC8D-8E80-D062C6AE711A}"/>
              </a:ext>
            </a:extLst>
          </p:cNvPr>
          <p:cNvSpPr>
            <a:spLocks noGrp="1"/>
          </p:cNvSpPr>
          <p:nvPr>
            <p:ph type="pic" sz="quarter" idx="24" hasCustomPrompt="1"/>
          </p:nvPr>
        </p:nvSpPr>
        <p:spPr>
          <a:xfrm>
            <a:off x="6491288" y="1990800"/>
            <a:ext cx="2322000" cy="2227188"/>
          </a:xfrm>
        </p:spPr>
        <p:txBody>
          <a:bodyPr tIns="936000" anchor="ctr" anchorCtr="0"/>
          <a:lstStyle>
            <a:lvl1pPr marL="0" indent="0" algn="ctr">
              <a:buNone/>
              <a:defRPr sz="1400" baseline="0">
                <a:solidFill>
                  <a:schemeClr val="tx1"/>
                </a:solidFill>
              </a:defRPr>
            </a:lvl1pPr>
          </a:lstStyle>
          <a:p>
            <a:r>
              <a:rPr lang="da-DK" dirty="0"/>
              <a:t>Klik på ikon for at indsætte billede</a:t>
            </a:r>
          </a:p>
        </p:txBody>
      </p:sp>
      <p:sp>
        <p:nvSpPr>
          <p:cNvPr id="8" name="Pladsholder til indhold 5">
            <a:extLst>
              <a:ext uri="{FF2B5EF4-FFF2-40B4-BE49-F238E27FC236}">
                <a16:creationId xmlns:a16="http://schemas.microsoft.com/office/drawing/2014/main" id="{A7F0EDB7-166F-F049-161D-F0420F804F5B}"/>
              </a:ext>
            </a:extLst>
          </p:cNvPr>
          <p:cNvSpPr>
            <a:spLocks noGrp="1"/>
          </p:cNvSpPr>
          <p:nvPr>
            <p:ph sz="quarter" idx="14" hasCustomPrompt="1"/>
          </p:nvPr>
        </p:nvSpPr>
        <p:spPr>
          <a:xfrm>
            <a:off x="9176724" y="4349931"/>
            <a:ext cx="2322000" cy="1347607"/>
          </a:xfrm>
        </p:spPr>
        <p:txBody>
          <a:bodyPr/>
          <a:lstStyle>
            <a:lvl1pPr marL="126000" indent="-126000">
              <a:defRPr sz="1800"/>
            </a:lvl1pPr>
            <a:lvl2pPr marL="450000" indent="-108000">
              <a:defRPr sz="1600"/>
            </a:lvl2pPr>
            <a:lvl3pPr marL="810000" indent="-108000">
              <a:defRPr sz="1400"/>
            </a:lvl3pPr>
            <a:lvl4pPr marL="1152000" indent="-90000">
              <a:defRPr sz="1200"/>
            </a:lvl4pPr>
            <a:lvl5pPr marL="1512000" indent="-90000">
              <a:defRPr sz="1000"/>
            </a:lvl5pPr>
            <a:lvl6pPr marL="1872000">
              <a:defRPr sz="1000"/>
            </a:lvl6pPr>
            <a:lvl7pPr marL="2232000">
              <a:defRPr sz="1000"/>
            </a:lvl7pPr>
            <a:lvl8pPr marL="2592000">
              <a:defRPr sz="1000"/>
            </a:lvl8pPr>
            <a:lvl9pPr marL="2952000">
              <a:defRPr sz="1000"/>
            </a:lvl9pPr>
          </a:lstStyle>
          <a:p>
            <a:pPr lvl="0"/>
            <a:r>
              <a:rPr lang="da-DK" noProof="0" dirty="0"/>
              <a:t>Brødtekst 18pt skrives her</a:t>
            </a:r>
          </a:p>
          <a:p>
            <a:pPr lvl="1"/>
            <a:r>
              <a:rPr lang="da-DK" noProof="0" dirty="0"/>
              <a:t>Anden niveau</a:t>
            </a:r>
          </a:p>
          <a:p>
            <a:pPr lvl="2"/>
            <a:r>
              <a:rPr lang="da-DK" noProof="0" dirty="0"/>
              <a:t>Tredje niveau</a:t>
            </a:r>
          </a:p>
        </p:txBody>
      </p:sp>
      <p:sp>
        <p:nvSpPr>
          <p:cNvPr id="21" name="Pladsholder til billede 5">
            <a:extLst>
              <a:ext uri="{FF2B5EF4-FFF2-40B4-BE49-F238E27FC236}">
                <a16:creationId xmlns:a16="http://schemas.microsoft.com/office/drawing/2014/main" id="{CF000555-F63D-737C-05B0-6D976BDBCC1C}"/>
              </a:ext>
            </a:extLst>
          </p:cNvPr>
          <p:cNvSpPr>
            <a:spLocks noGrp="1"/>
          </p:cNvSpPr>
          <p:nvPr>
            <p:ph type="pic" sz="quarter" idx="25" hasCustomPrompt="1"/>
          </p:nvPr>
        </p:nvSpPr>
        <p:spPr>
          <a:xfrm>
            <a:off x="9175750" y="1990800"/>
            <a:ext cx="2322000" cy="2227188"/>
          </a:xfrm>
        </p:spPr>
        <p:txBody>
          <a:bodyPr tIns="936000" anchor="ctr" anchorCtr="0"/>
          <a:lstStyle>
            <a:lvl1pPr marL="0" indent="0" algn="ctr">
              <a:buNone/>
              <a:defRPr sz="1400" baseline="0">
                <a:solidFill>
                  <a:schemeClr val="tx1"/>
                </a:solidFill>
              </a:defRPr>
            </a:lvl1pPr>
          </a:lstStyle>
          <a:p>
            <a:r>
              <a:rPr lang="da-DK" dirty="0"/>
              <a:t>Klik på ikon for at indsætte billede</a:t>
            </a:r>
          </a:p>
        </p:txBody>
      </p:sp>
      <p:sp>
        <p:nvSpPr>
          <p:cNvPr id="6" name="Pladsholder til diasnummer 5">
            <a:extLst>
              <a:ext uri="{C183D7F6-B498-43B3-948B-1728B52AA6E4}">
                <adec:decorative xmlns:adec="http://schemas.microsoft.com/office/drawing/2017/decorative" val="1"/>
              </a:ext>
            </a:extLst>
          </p:cNvPr>
          <p:cNvSpPr>
            <a:spLocks noGrp="1"/>
          </p:cNvSpPr>
          <p:nvPr>
            <p:ph type="sldNum" sz="quarter" idx="12"/>
          </p:nvPr>
        </p:nvSpPr>
        <p:spPr/>
        <p:txBody>
          <a:bodyPr/>
          <a:lstStyle>
            <a:lvl1pPr>
              <a:defRPr>
                <a:solidFill>
                  <a:schemeClr val="tx1"/>
                </a:solidFill>
              </a:defRPr>
            </a:lvl1pPr>
          </a:lstStyle>
          <a:p>
            <a:fld id="{667EC89C-17A0-4E64-A6D2-B825673CEEDF}" type="slidenum">
              <a:rPr lang="en-US" smtClean="0"/>
              <a:pPr/>
              <a:t>‹nr.›</a:t>
            </a:fld>
            <a:endParaRPr lang="en-US" dirty="0"/>
          </a:p>
        </p:txBody>
      </p:sp>
    </p:spTree>
    <p:extLst>
      <p:ext uri="{BB962C8B-B14F-4D97-AF65-F5344CB8AC3E}">
        <p14:creationId xmlns:p14="http://schemas.microsoft.com/office/powerpoint/2010/main" val="483400417"/>
      </p:ext>
    </p:extLst>
  </p:cSld>
  <p:clrMapOvr>
    <a:masterClrMapping/>
  </p:clrMapOvr>
  <p:transition>
    <p:fade/>
  </p:transition>
  <p:extLst>
    <p:ext uri="{DCECCB84-F9BA-43D5-87BE-67443E8EF086}">
      <p15:sldGuideLst xmlns:p15="http://schemas.microsoft.com/office/powerpoint/2012/main">
        <p15:guide id="1" orient="horz" pos="548">
          <p15:clr>
            <a:srgbClr val="A4A3A4"/>
          </p15:clr>
        </p15:guide>
        <p15:guide id="2" pos="2172">
          <p15:clr>
            <a:srgbClr val="A4A3A4"/>
          </p15:clr>
        </p15:guide>
        <p15:guide id="3" pos="2399">
          <p15:clr>
            <a:srgbClr val="A4A3A4"/>
          </p15:clr>
        </p15:guide>
        <p15:guide id="4" pos="5553">
          <p15:clr>
            <a:srgbClr val="A4A3A4"/>
          </p15:clr>
        </p15:guide>
        <p15:guide id="5" pos="5780">
          <p15:clr>
            <a:srgbClr val="A4A3A4"/>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ekst &amp; foto/grafik">
    <p:spTree>
      <p:nvGrpSpPr>
        <p:cNvPr id="1" name=""/>
        <p:cNvGrpSpPr/>
        <p:nvPr/>
      </p:nvGrpSpPr>
      <p:grpSpPr>
        <a:xfrm>
          <a:off x="0" y="0"/>
          <a:ext cx="0" cy="0"/>
          <a:chOff x="0" y="0"/>
          <a:chExt cx="0" cy="0"/>
        </a:xfrm>
      </p:grpSpPr>
      <p:sp>
        <p:nvSpPr>
          <p:cNvPr id="3" name="Date Placeholder 2" hidden="1">
            <a:extLst>
              <a:ext uri="{FF2B5EF4-FFF2-40B4-BE49-F238E27FC236}">
                <a16:creationId xmlns:a16="http://schemas.microsoft.com/office/drawing/2014/main" id="{EA25F8AF-2D8A-4335-943D-F40DE9A05960}"/>
              </a:ext>
              <a:ext uri="{C183D7F6-B498-43B3-948B-1728B52AA6E4}">
                <adec:decorative xmlns:adec="http://schemas.microsoft.com/office/drawing/2017/decorative" val="1"/>
              </a:ext>
            </a:extLst>
          </p:cNvPr>
          <p:cNvSpPr>
            <a:spLocks noGrp="1"/>
          </p:cNvSpPr>
          <p:nvPr>
            <p:ph type="dt" sz="half" idx="18"/>
          </p:nvPr>
        </p:nvSpPr>
        <p:spPr/>
        <p:txBody>
          <a:bodyPr/>
          <a:lstStyle/>
          <a:p>
            <a:endParaRPr lang="da-DK" dirty="0"/>
          </a:p>
        </p:txBody>
      </p:sp>
      <p:sp>
        <p:nvSpPr>
          <p:cNvPr id="7" name="Footer Placeholder 6" hidden="1">
            <a:extLst>
              <a:ext uri="{FF2B5EF4-FFF2-40B4-BE49-F238E27FC236}">
                <a16:creationId xmlns:a16="http://schemas.microsoft.com/office/drawing/2014/main" id="{96A8B04C-CD21-4171-B523-6B578AF90309}"/>
              </a:ext>
              <a:ext uri="{C183D7F6-B498-43B3-948B-1728B52AA6E4}">
                <adec:decorative xmlns:adec="http://schemas.microsoft.com/office/drawing/2017/decorative" val="1"/>
              </a:ext>
            </a:extLst>
          </p:cNvPr>
          <p:cNvSpPr>
            <a:spLocks noGrp="1"/>
          </p:cNvSpPr>
          <p:nvPr>
            <p:ph type="ftr" sz="quarter" idx="19"/>
          </p:nvPr>
        </p:nvSpPr>
        <p:spPr/>
        <p:txBody>
          <a:bodyPr/>
          <a:lstStyle/>
          <a:p>
            <a:endParaRPr lang="en-GB"/>
          </a:p>
        </p:txBody>
      </p:sp>
      <p:sp>
        <p:nvSpPr>
          <p:cNvPr id="37" name="Rektangel 36">
            <a:extLst>
              <a:ext uri="{FF2B5EF4-FFF2-40B4-BE49-F238E27FC236}">
                <a16:creationId xmlns:a16="http://schemas.microsoft.com/office/drawing/2014/main" id="{0307BEAD-FDC0-4FB2-B49D-C1D92AB629E0}"/>
              </a:ext>
              <a:ext uri="{C183D7F6-B498-43B3-948B-1728B52AA6E4}">
                <adec:decorative xmlns:adec="http://schemas.microsoft.com/office/drawing/2017/decorative" val="1"/>
              </a:ext>
            </a:extLst>
          </p:cNvPr>
          <p:cNvSpPr/>
          <p:nvPr userDrawn="1"/>
        </p:nvSpPr>
        <p:spPr>
          <a:xfrm>
            <a:off x="0" y="0"/>
            <a:ext cx="687600" cy="6858000"/>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pic>
        <p:nvPicPr>
          <p:cNvPr id="789522446" name="Logoimage" descr="{&quot;templafy&quot;:{&quot;id&quot;:&quot;92481a79-4bcd-447c-9851-83cc2e5f85a6&quot;}}"/>
          <p:cNvPicPr>
            <a:picLocks noChangeAspect="1"/>
          </p:cNvPicPr>
          <p:nvPr/>
        </p:nvPicPr>
        <p:blipFill>
          <a:blip r:embed="rId2"/>
          <a:stretch>
            <a:fillRect/>
          </a:stretch>
        </p:blipFill>
        <p:spPr>
          <a:xfrm>
            <a:off x="608" y="5712381"/>
            <a:ext cx="687600" cy="687600"/>
          </a:xfrm>
          <a:prstGeom prst="rect">
            <a:avLst/>
          </a:prstGeom>
        </p:spPr>
      </p:pic>
      <p:pic>
        <p:nvPicPr>
          <p:cNvPr id="2073383286" name="ExtralogoBottomimage" descr="{&quot;templafy&quot;:{&quot;id&quot;:&quot;a9dafad4-c767-4eb2-90b8-e91480ef7a3c&quot;}}"/>
          <p:cNvPicPr>
            <a:picLocks noChangeAspect="1"/>
          </p:cNvPicPr>
          <p:nvPr/>
        </p:nvPicPr>
        <p:blipFill>
          <a:blip r:embed="rId3"/>
          <a:stretch>
            <a:fillRect/>
          </a:stretch>
        </p:blipFill>
        <p:spPr>
          <a:xfrm>
            <a:off x="5659749" y="6318000"/>
            <a:ext cx="1324800" cy="421200"/>
          </a:xfrm>
          <a:prstGeom prst="rect">
            <a:avLst/>
          </a:prstGeom>
        </p:spPr>
      </p:pic>
      <p:pic>
        <p:nvPicPr>
          <p:cNvPr id="803368941" name="ExtralogoTopimage" descr="{&quot;templafy&quot;:{&quot;id&quot;:&quot;b66fd520-a908-4e22-96bd-c912e523357e&quot;}}"/>
          <p:cNvPicPr>
            <a:picLocks noChangeAspect="1"/>
          </p:cNvPicPr>
          <p:nvPr/>
        </p:nvPicPr>
        <p:blipFill>
          <a:blip r:embed="rId3"/>
          <a:stretch>
            <a:fillRect/>
          </a:stretch>
        </p:blipFill>
        <p:spPr>
          <a:xfrm>
            <a:off x="9957600" y="97200"/>
            <a:ext cx="2178000" cy="684000"/>
          </a:xfrm>
          <a:prstGeom prst="rect">
            <a:avLst/>
          </a:prstGeom>
        </p:spPr>
      </p:pic>
      <p:sp>
        <p:nvSpPr>
          <p:cNvPr id="6" name="Virksomhed" descr="{&quot;templafy&quot;:{&quot;id&quot;:&quot;ce2ff0c3-1f38-4a69-9161-26f9332988e4&quot;}}">
            <a:extLst>
              <a:ext uri="{FF2B5EF4-FFF2-40B4-BE49-F238E27FC236}">
                <a16:creationId xmlns:a16="http://schemas.microsoft.com/office/drawing/2014/main" id="{90006F38-D602-0464-468A-715320F0B9BA}"/>
              </a:ext>
            </a:extLst>
          </p:cNvPr>
          <p:cNvSpPr txBox="1"/>
          <p:nvPr userDrawn="1"/>
        </p:nvSpPr>
        <p:spPr>
          <a:xfrm>
            <a:off x="1152000" y="207098"/>
            <a:ext cx="6120000" cy="215444"/>
          </a:xfrm>
          <a:prstGeom prst="rect">
            <a:avLst/>
          </a:prstGeom>
          <a:noFill/>
        </p:spPr>
        <p:txBody>
          <a:bodyPr wrap="square" lIns="0" tIns="0" rIns="0" bIns="0" rtlCol="0">
            <a:noAutofit/>
          </a:bodyPr>
          <a:lstStyle/>
          <a:p>
            <a:r>
              <a:rPr lang="da-DK" sz="1200" b="1" noProof="0" dirty="0">
                <a:solidFill>
                  <a:schemeClr val="accent3"/>
                </a:solidFill>
              </a:rPr>
              <a:t>Bispebjerg og Frederiksberg Hospital</a:t>
            </a:r>
          </a:p>
        </p:txBody>
      </p:sp>
      <p:sp>
        <p:nvSpPr>
          <p:cNvPr id="10" name="Titel" descr="{&quot;templafy&quot;:{&quot;id&quot;:&quot;63196c01-30ee-4352-b828-577722de2b69&quot;}}">
            <a:extLst>
              <a:ext uri="{FF2B5EF4-FFF2-40B4-BE49-F238E27FC236}">
                <a16:creationId xmlns:a16="http://schemas.microsoft.com/office/drawing/2014/main" id="{E5392E6D-A960-0F47-F053-E72384FE6440}"/>
              </a:ext>
            </a:extLst>
          </p:cNvPr>
          <p:cNvSpPr txBox="1"/>
          <p:nvPr userDrawn="1"/>
        </p:nvSpPr>
        <p:spPr>
          <a:xfrm>
            <a:off x="1152000" y="6289200"/>
            <a:ext cx="3780000" cy="180000"/>
          </a:xfrm>
          <a:prstGeom prst="rect">
            <a:avLst/>
          </a:prstGeom>
          <a:noFill/>
        </p:spPr>
        <p:txBody>
          <a:bodyPr wrap="square" lIns="0" tIns="0" rIns="0" bIns="0" rtlCol="0">
            <a:noAutofit/>
          </a:bodyPr>
          <a:lstStyle/>
          <a:p>
            <a:endParaRPr/>
          </a:p>
        </p:txBody>
      </p:sp>
      <p:sp>
        <p:nvSpPr>
          <p:cNvPr id="11" name="Navn" descr="{&quot;templafy&quot;:{&quot;id&quot;:&quot;a8f723cd-7793-460e-8e3f-e09eb8047020&quot;}}">
            <a:extLst>
              <a:ext uri="{FF2B5EF4-FFF2-40B4-BE49-F238E27FC236}">
                <a16:creationId xmlns:a16="http://schemas.microsoft.com/office/drawing/2014/main" id="{31CB95FC-BC8A-D17B-B5A3-4093AA03C1AD}"/>
              </a:ext>
            </a:extLst>
          </p:cNvPr>
          <p:cNvSpPr txBox="1"/>
          <p:nvPr userDrawn="1"/>
        </p:nvSpPr>
        <p:spPr>
          <a:xfrm>
            <a:off x="8043600" y="6289200"/>
            <a:ext cx="3387600" cy="180000"/>
          </a:xfrm>
          <a:prstGeom prst="rect">
            <a:avLst/>
          </a:prstGeom>
          <a:noFill/>
        </p:spPr>
        <p:txBody>
          <a:bodyPr wrap="square" lIns="0" tIns="0" rIns="0" bIns="0" rtlCol="0">
            <a:noAutofit/>
          </a:bodyPr>
          <a:lstStyle/>
          <a:p>
            <a:pPr algn="r"/>
            <a:r>
              <a:rPr lang="da-DK" sz="1000" dirty="0" err="1">
                <a:solidFill>
                  <a:schemeClr val="tx1"/>
                </a:solidFill>
              </a:rPr>
              <a:t>Iben Rix Petersen</a:t>
            </a:r>
          </a:p>
        </p:txBody>
      </p:sp>
      <p:sp>
        <p:nvSpPr>
          <p:cNvPr id="12" name="Dato" descr="{&quot;templafy&quot;:{&quot;id&quot;:&quot;45908243-fb6b-4ac0-9a12-3d905fc99231&quot;}}">
            <a:extLst>
              <a:ext uri="{FF2B5EF4-FFF2-40B4-BE49-F238E27FC236}">
                <a16:creationId xmlns:a16="http://schemas.microsoft.com/office/drawing/2014/main" id="{2F2A97E3-54D3-A4A4-82DA-8BB45AA04A70}"/>
              </a:ext>
            </a:extLst>
          </p:cNvPr>
          <p:cNvSpPr txBox="1"/>
          <p:nvPr userDrawn="1"/>
        </p:nvSpPr>
        <p:spPr>
          <a:xfrm>
            <a:off x="8043600" y="6289200"/>
            <a:ext cx="3387600" cy="180000"/>
          </a:xfrm>
          <a:prstGeom prst="rect">
            <a:avLst/>
          </a:prstGeom>
          <a:noFill/>
        </p:spPr>
        <p:txBody>
          <a:bodyPr wrap="square" lIns="0" tIns="0" rIns="0" bIns="0" rtlCol="0">
            <a:noAutofit/>
          </a:bodyPr>
          <a:lstStyle/>
          <a:p>
            <a:pPr algn="r"/>
            <a:endParaRPr lang="da-DK" sz="1000" dirty="0" err="1">
              <a:solidFill>
                <a:schemeClr val="tx1"/>
              </a:solidFill>
            </a:endParaRPr>
          </a:p>
        </p:txBody>
      </p:sp>
      <p:sp>
        <p:nvSpPr>
          <p:cNvPr id="13" name="CenterFreeText" descr="{&quot;templafy&quot;:{&quot;id&quot;:&quot;7bf9c9e4-3790-4a63-ac57-3885e8f43eb1&quot;}}">
            <a:extLst>
              <a:ext uri="{FF2B5EF4-FFF2-40B4-BE49-F238E27FC236}">
                <a16:creationId xmlns:a16="http://schemas.microsoft.com/office/drawing/2014/main" id="{08B3095F-CB4F-0FC6-E258-E25EA00F174E}"/>
              </a:ext>
            </a:extLst>
          </p:cNvPr>
          <p:cNvSpPr txBox="1">
            <a:spLocks/>
          </p:cNvSpPr>
          <p:nvPr userDrawn="1"/>
        </p:nvSpPr>
        <p:spPr>
          <a:xfrm>
            <a:off x="1152000" y="370800"/>
            <a:ext cx="6120000" cy="422153"/>
          </a:xfrm>
          <a:prstGeom prst="rect">
            <a:avLst/>
          </a:prstGeom>
        </p:spPr>
        <p:txBody>
          <a:bodyPr lIns="0" tIns="0" rIns="0" bIns="0"/>
          <a:lstStyle>
            <a:lvl1pPr marL="0" indent="0" algn="l" defTabSz="914400" rtl="0" eaLnBrk="1" latinLnBrk="0" hangingPunct="1">
              <a:lnSpc>
                <a:spcPct val="100000"/>
              </a:lnSpc>
              <a:spcBef>
                <a:spcPts val="0"/>
              </a:spcBef>
              <a:spcAft>
                <a:spcPts val="1200"/>
              </a:spcAft>
              <a:buClr>
                <a:schemeClr val="accent6"/>
              </a:buClr>
              <a:buFont typeface="Arial" panose="020B0604020202020204" pitchFamily="34" charset="0"/>
              <a:buNone/>
              <a:defRPr lang="da-DK" sz="1200" b="1" kern="1200" baseline="0" dirty="0">
                <a:solidFill>
                  <a:srgbClr val="B3B3B3"/>
                </a:solidFill>
                <a:latin typeface="+mn-lt"/>
                <a:ea typeface="+mn-ea"/>
                <a:cs typeface="+mn-cs"/>
              </a:defRPr>
            </a:lvl1pPr>
            <a:lvl2pPr marL="504000" indent="-144000" algn="l" defTabSz="914400" rtl="0" eaLnBrk="1" latinLnBrk="0" hangingPunct="1">
              <a:spcBef>
                <a:spcPts val="0"/>
              </a:spcBef>
              <a:spcAft>
                <a:spcPts val="1200"/>
              </a:spcAft>
              <a:buClr>
                <a:schemeClr val="accent6"/>
              </a:buClr>
              <a:buFont typeface="Arial" panose="020B0604020202020204" pitchFamily="34" charset="0"/>
              <a:buChar char="•"/>
              <a:defRPr lang="da-DK" sz="2000" kern="1200" baseline="0" dirty="0" smtClean="0">
                <a:solidFill>
                  <a:schemeClr val="tx1"/>
                </a:solidFill>
                <a:latin typeface="+mn-lt"/>
                <a:ea typeface="+mn-ea"/>
                <a:cs typeface="+mn-cs"/>
              </a:defRPr>
            </a:lvl2pPr>
            <a:lvl3pPr marL="828000" indent="-126000" algn="l" defTabSz="914400" rtl="0" eaLnBrk="1" latinLnBrk="0" hangingPunct="1">
              <a:spcBef>
                <a:spcPts val="0"/>
              </a:spcBef>
              <a:spcAft>
                <a:spcPts val="1200"/>
              </a:spcAft>
              <a:buClr>
                <a:schemeClr val="accent6"/>
              </a:buClr>
              <a:buFont typeface="Arial" panose="020B0604020202020204" pitchFamily="34" charset="0"/>
              <a:buChar char="•"/>
              <a:defRPr lang="da-DK" sz="1800" kern="1200" dirty="0" smtClean="0">
                <a:solidFill>
                  <a:schemeClr val="tx1"/>
                </a:solidFill>
                <a:latin typeface="+mn-lt"/>
                <a:ea typeface="+mn-ea"/>
                <a:cs typeface="+mn-cs"/>
              </a:defRPr>
            </a:lvl3pPr>
            <a:lvl4pPr marL="1188000" indent="-108000" algn="l" defTabSz="914400" rtl="0" eaLnBrk="1" latinLnBrk="0" hangingPunct="1">
              <a:spcBef>
                <a:spcPts val="0"/>
              </a:spcBef>
              <a:spcAft>
                <a:spcPts val="1200"/>
              </a:spcAft>
              <a:buClr>
                <a:schemeClr val="accent6"/>
              </a:buClr>
              <a:buFont typeface="Arial" panose="020B0604020202020204" pitchFamily="34" charset="0"/>
              <a:buChar char="•"/>
              <a:defRPr lang="da-DK" sz="1600" kern="1200" dirty="0" smtClean="0">
                <a:solidFill>
                  <a:schemeClr val="tx1"/>
                </a:solidFill>
                <a:latin typeface="+mn-lt"/>
                <a:ea typeface="+mn-ea"/>
                <a:cs typeface="+mn-cs"/>
              </a:defRPr>
            </a:lvl4pPr>
            <a:lvl5pPr marL="1548000" indent="-108000" algn="l" defTabSz="914400" rtl="0" eaLnBrk="1" latinLnBrk="0" hangingPunct="1">
              <a:spcBef>
                <a:spcPts val="0"/>
              </a:spcBef>
              <a:spcAft>
                <a:spcPts val="1200"/>
              </a:spcAft>
              <a:buClr>
                <a:schemeClr val="accent6"/>
              </a:buClr>
              <a:buFont typeface="Arial" panose="020B0604020202020204" pitchFamily="34" charset="0"/>
              <a:buChar char="•"/>
              <a:defRPr lang="da-DK" sz="1400" kern="1200" dirty="0" smtClean="0">
                <a:solidFill>
                  <a:schemeClr val="tx1"/>
                </a:solidFill>
                <a:latin typeface="+mn-lt"/>
                <a:ea typeface="+mn-ea"/>
                <a:cs typeface="+mn-cs"/>
              </a:defRPr>
            </a:lvl5pPr>
            <a:lvl6pPr marL="1908000" indent="-90000" algn="l" defTabSz="914400" rtl="0" eaLnBrk="1" latinLnBrk="0" hangingPunct="1">
              <a:spcBef>
                <a:spcPts val="0"/>
              </a:spcBef>
              <a:spcAft>
                <a:spcPts val="1200"/>
              </a:spcAft>
              <a:buClr>
                <a:srgbClr val="7D7D7D"/>
              </a:buClr>
              <a:buFont typeface="Arial" panose="020B0604020202020204" pitchFamily="34" charset="0"/>
              <a:buChar char="•"/>
              <a:defRPr lang="da-DK" sz="1200" kern="1200" baseline="0" dirty="0">
                <a:solidFill>
                  <a:schemeClr val="tx1"/>
                </a:solidFill>
                <a:latin typeface="+mn-lt"/>
                <a:ea typeface="+mn-ea"/>
                <a:cs typeface="+mn-cs"/>
              </a:defRPr>
            </a:lvl6pPr>
            <a:lvl7pPr marL="2268000" indent="-90000" algn="l" defTabSz="914400" rtl="0" eaLnBrk="1" latinLnBrk="0" hangingPunct="1">
              <a:spcBef>
                <a:spcPts val="0"/>
              </a:spcBef>
              <a:spcAft>
                <a:spcPts val="1200"/>
              </a:spcAft>
              <a:buClr>
                <a:srgbClr val="7D7D7D"/>
              </a:buClr>
              <a:buFont typeface="Arial" panose="020B0604020202020204" pitchFamily="34" charset="0"/>
              <a:buChar char="•"/>
              <a:defRPr lang="da-DK" sz="1100" kern="1200" baseline="0" dirty="0">
                <a:solidFill>
                  <a:schemeClr val="tx1"/>
                </a:solidFill>
                <a:latin typeface="+mn-lt"/>
                <a:ea typeface="+mn-ea"/>
                <a:cs typeface="+mn-cs"/>
              </a:defRPr>
            </a:lvl7pPr>
            <a:lvl8pPr marL="2628000" indent="-90000" algn="l" defTabSz="914400" rtl="0" eaLnBrk="1" latinLnBrk="0" hangingPunct="1">
              <a:spcBef>
                <a:spcPts val="0"/>
              </a:spcBef>
              <a:spcAft>
                <a:spcPts val="1200"/>
              </a:spcAft>
              <a:buClr>
                <a:srgbClr val="7D7D7D"/>
              </a:buClr>
              <a:buFont typeface="Arial" panose="020B0604020202020204" pitchFamily="34" charset="0"/>
              <a:buChar char="•"/>
              <a:defRPr lang="da-DK" sz="1000" kern="1200" baseline="0" dirty="0">
                <a:solidFill>
                  <a:schemeClr val="tx1"/>
                </a:solidFill>
                <a:latin typeface="+mn-lt"/>
                <a:ea typeface="+mn-ea"/>
                <a:cs typeface="+mn-cs"/>
              </a:defRPr>
            </a:lvl8pPr>
            <a:lvl9pPr marL="2988000" indent="-90000" algn="l" defTabSz="914400" rtl="0" eaLnBrk="1" latinLnBrk="0" hangingPunct="1">
              <a:spcBef>
                <a:spcPts val="0"/>
              </a:spcBef>
              <a:spcAft>
                <a:spcPts val="1200"/>
              </a:spcAft>
              <a:buClr>
                <a:srgbClr val="808080"/>
              </a:buClr>
              <a:buFont typeface="Arial" panose="020B0604020202020204" pitchFamily="34" charset="0"/>
              <a:buChar char="•"/>
              <a:defRPr sz="900" kern="1200">
                <a:solidFill>
                  <a:schemeClr val="tx1"/>
                </a:solidFill>
                <a:latin typeface="+mn-lt"/>
                <a:ea typeface="+mn-ea"/>
                <a:cs typeface="+mn-cs"/>
              </a:defRPr>
            </a:lvl9pPr>
          </a:lstStyle>
          <a:p>
            <a:endParaRPr lang="en-GB" sz="1200" dirty="0">
              <a:solidFill>
                <a:schemeClr val="accent3"/>
              </a:solidFill>
            </a:endParaRPr>
          </a:p>
        </p:txBody>
      </p:sp>
      <p:sp>
        <p:nvSpPr>
          <p:cNvPr id="14" name="Center" descr="{&quot;templafy&quot;:{&quot;id&quot;:&quot;afeddb79-705b-490a-b2d6-84fa3002ab67&quot;}}" hidden="1">
            <a:extLst>
              <a:ext uri="{FF2B5EF4-FFF2-40B4-BE49-F238E27FC236}">
                <a16:creationId xmlns:a16="http://schemas.microsoft.com/office/drawing/2014/main" id="{05695839-992D-54F9-642A-759453F9B6D6}"/>
              </a:ext>
            </a:extLst>
          </p:cNvPr>
          <p:cNvSpPr txBox="1">
            <a:spLocks/>
          </p:cNvSpPr>
          <p:nvPr userDrawn="1"/>
        </p:nvSpPr>
        <p:spPr>
          <a:xfrm>
            <a:off x="1152000" y="370800"/>
            <a:ext cx="6120000" cy="422153"/>
          </a:xfrm>
          <a:prstGeom prst="rect">
            <a:avLst/>
          </a:prstGeom>
        </p:spPr>
        <p:txBody>
          <a:bodyPr lIns="0" tIns="0" rIns="0" bIns="0"/>
          <a:lstStyle>
            <a:lvl1pPr marL="0" indent="0" algn="l" defTabSz="914400" rtl="0" eaLnBrk="1" latinLnBrk="0" hangingPunct="1">
              <a:lnSpc>
                <a:spcPct val="100000"/>
              </a:lnSpc>
              <a:spcBef>
                <a:spcPts val="0"/>
              </a:spcBef>
              <a:spcAft>
                <a:spcPts val="1200"/>
              </a:spcAft>
              <a:buClr>
                <a:schemeClr val="accent6"/>
              </a:buClr>
              <a:buFont typeface="Arial" panose="020B0604020202020204" pitchFamily="34" charset="0"/>
              <a:buNone/>
              <a:defRPr lang="da-DK" sz="1200" b="1" kern="1200" baseline="0" dirty="0">
                <a:solidFill>
                  <a:srgbClr val="B3B3B3"/>
                </a:solidFill>
                <a:latin typeface="+mn-lt"/>
                <a:ea typeface="+mn-ea"/>
                <a:cs typeface="+mn-cs"/>
              </a:defRPr>
            </a:lvl1pPr>
            <a:lvl2pPr marL="504000" indent="-144000" algn="l" defTabSz="914400" rtl="0" eaLnBrk="1" latinLnBrk="0" hangingPunct="1">
              <a:spcBef>
                <a:spcPts val="0"/>
              </a:spcBef>
              <a:spcAft>
                <a:spcPts val="1200"/>
              </a:spcAft>
              <a:buClr>
                <a:schemeClr val="accent6"/>
              </a:buClr>
              <a:buFont typeface="Arial" panose="020B0604020202020204" pitchFamily="34" charset="0"/>
              <a:buChar char="•"/>
              <a:defRPr lang="da-DK" sz="2000" kern="1200" baseline="0" dirty="0" smtClean="0">
                <a:solidFill>
                  <a:schemeClr val="tx1"/>
                </a:solidFill>
                <a:latin typeface="+mn-lt"/>
                <a:ea typeface="+mn-ea"/>
                <a:cs typeface="+mn-cs"/>
              </a:defRPr>
            </a:lvl2pPr>
            <a:lvl3pPr marL="828000" indent="-126000" algn="l" defTabSz="914400" rtl="0" eaLnBrk="1" latinLnBrk="0" hangingPunct="1">
              <a:spcBef>
                <a:spcPts val="0"/>
              </a:spcBef>
              <a:spcAft>
                <a:spcPts val="1200"/>
              </a:spcAft>
              <a:buClr>
                <a:schemeClr val="accent6"/>
              </a:buClr>
              <a:buFont typeface="Arial" panose="020B0604020202020204" pitchFamily="34" charset="0"/>
              <a:buChar char="•"/>
              <a:defRPr lang="da-DK" sz="1800" kern="1200" dirty="0" smtClean="0">
                <a:solidFill>
                  <a:schemeClr val="tx1"/>
                </a:solidFill>
                <a:latin typeface="+mn-lt"/>
                <a:ea typeface="+mn-ea"/>
                <a:cs typeface="+mn-cs"/>
              </a:defRPr>
            </a:lvl3pPr>
            <a:lvl4pPr marL="1188000" indent="-108000" algn="l" defTabSz="914400" rtl="0" eaLnBrk="1" latinLnBrk="0" hangingPunct="1">
              <a:spcBef>
                <a:spcPts val="0"/>
              </a:spcBef>
              <a:spcAft>
                <a:spcPts val="1200"/>
              </a:spcAft>
              <a:buClr>
                <a:schemeClr val="accent6"/>
              </a:buClr>
              <a:buFont typeface="Arial" panose="020B0604020202020204" pitchFamily="34" charset="0"/>
              <a:buChar char="•"/>
              <a:defRPr lang="da-DK" sz="1600" kern="1200" dirty="0" smtClean="0">
                <a:solidFill>
                  <a:schemeClr val="tx1"/>
                </a:solidFill>
                <a:latin typeface="+mn-lt"/>
                <a:ea typeface="+mn-ea"/>
                <a:cs typeface="+mn-cs"/>
              </a:defRPr>
            </a:lvl4pPr>
            <a:lvl5pPr marL="1548000" indent="-108000" algn="l" defTabSz="914400" rtl="0" eaLnBrk="1" latinLnBrk="0" hangingPunct="1">
              <a:spcBef>
                <a:spcPts val="0"/>
              </a:spcBef>
              <a:spcAft>
                <a:spcPts val="1200"/>
              </a:spcAft>
              <a:buClr>
                <a:schemeClr val="accent6"/>
              </a:buClr>
              <a:buFont typeface="Arial" panose="020B0604020202020204" pitchFamily="34" charset="0"/>
              <a:buChar char="•"/>
              <a:defRPr lang="da-DK" sz="1400" kern="1200" dirty="0" smtClean="0">
                <a:solidFill>
                  <a:schemeClr val="tx1"/>
                </a:solidFill>
                <a:latin typeface="+mn-lt"/>
                <a:ea typeface="+mn-ea"/>
                <a:cs typeface="+mn-cs"/>
              </a:defRPr>
            </a:lvl5pPr>
            <a:lvl6pPr marL="1908000" indent="-90000" algn="l" defTabSz="914400" rtl="0" eaLnBrk="1" latinLnBrk="0" hangingPunct="1">
              <a:spcBef>
                <a:spcPts val="0"/>
              </a:spcBef>
              <a:spcAft>
                <a:spcPts val="1200"/>
              </a:spcAft>
              <a:buClr>
                <a:srgbClr val="7D7D7D"/>
              </a:buClr>
              <a:buFont typeface="Arial" panose="020B0604020202020204" pitchFamily="34" charset="0"/>
              <a:buChar char="•"/>
              <a:defRPr lang="da-DK" sz="1200" kern="1200" baseline="0" dirty="0">
                <a:solidFill>
                  <a:schemeClr val="tx1"/>
                </a:solidFill>
                <a:latin typeface="+mn-lt"/>
                <a:ea typeface="+mn-ea"/>
                <a:cs typeface="+mn-cs"/>
              </a:defRPr>
            </a:lvl6pPr>
            <a:lvl7pPr marL="2268000" indent="-90000" algn="l" defTabSz="914400" rtl="0" eaLnBrk="1" latinLnBrk="0" hangingPunct="1">
              <a:spcBef>
                <a:spcPts val="0"/>
              </a:spcBef>
              <a:spcAft>
                <a:spcPts val="1200"/>
              </a:spcAft>
              <a:buClr>
                <a:srgbClr val="7D7D7D"/>
              </a:buClr>
              <a:buFont typeface="Arial" panose="020B0604020202020204" pitchFamily="34" charset="0"/>
              <a:buChar char="•"/>
              <a:defRPr lang="da-DK" sz="1100" kern="1200" baseline="0" dirty="0">
                <a:solidFill>
                  <a:schemeClr val="tx1"/>
                </a:solidFill>
                <a:latin typeface="+mn-lt"/>
                <a:ea typeface="+mn-ea"/>
                <a:cs typeface="+mn-cs"/>
              </a:defRPr>
            </a:lvl7pPr>
            <a:lvl8pPr marL="2628000" indent="-90000" algn="l" defTabSz="914400" rtl="0" eaLnBrk="1" latinLnBrk="0" hangingPunct="1">
              <a:spcBef>
                <a:spcPts val="0"/>
              </a:spcBef>
              <a:spcAft>
                <a:spcPts val="1200"/>
              </a:spcAft>
              <a:buClr>
                <a:srgbClr val="7D7D7D"/>
              </a:buClr>
              <a:buFont typeface="Arial" panose="020B0604020202020204" pitchFamily="34" charset="0"/>
              <a:buChar char="•"/>
              <a:defRPr lang="da-DK" sz="1000" kern="1200" baseline="0" dirty="0">
                <a:solidFill>
                  <a:schemeClr val="tx1"/>
                </a:solidFill>
                <a:latin typeface="+mn-lt"/>
                <a:ea typeface="+mn-ea"/>
                <a:cs typeface="+mn-cs"/>
              </a:defRPr>
            </a:lvl8pPr>
            <a:lvl9pPr marL="2988000" indent="-90000" algn="l" defTabSz="914400" rtl="0" eaLnBrk="1" latinLnBrk="0" hangingPunct="1">
              <a:spcBef>
                <a:spcPts val="0"/>
              </a:spcBef>
              <a:spcAft>
                <a:spcPts val="1200"/>
              </a:spcAft>
              <a:buClr>
                <a:srgbClr val="808080"/>
              </a:buClr>
              <a:buFont typeface="Arial" panose="020B0604020202020204" pitchFamily="34" charset="0"/>
              <a:buChar char="•"/>
              <a:defRPr sz="900" kern="1200">
                <a:solidFill>
                  <a:schemeClr val="tx1"/>
                </a:solidFill>
                <a:latin typeface="+mn-lt"/>
                <a:ea typeface="+mn-ea"/>
                <a:cs typeface="+mn-cs"/>
              </a:defRPr>
            </a:lvl9pPr>
          </a:lstStyle>
          <a:p>
            <a:endParaRPr/>
          </a:p>
        </p:txBody>
      </p:sp>
      <p:sp>
        <p:nvSpPr>
          <p:cNvPr id="43" name="Titel 1">
            <a:extLst>
              <a:ext uri="{FF2B5EF4-FFF2-40B4-BE49-F238E27FC236}">
                <a16:creationId xmlns:a16="http://schemas.microsoft.com/office/drawing/2014/main" id="{939893EA-43B4-43AB-A2B1-5287FEB45971}"/>
              </a:ext>
            </a:extLst>
          </p:cNvPr>
          <p:cNvSpPr>
            <a:spLocks noGrp="1"/>
          </p:cNvSpPr>
          <p:nvPr>
            <p:ph type="title" hasCustomPrompt="1"/>
          </p:nvPr>
        </p:nvSpPr>
        <p:spPr>
          <a:xfrm>
            <a:off x="1127126" y="1700213"/>
            <a:ext cx="5005388" cy="828000"/>
          </a:xfrm>
        </p:spPr>
        <p:txBody>
          <a:bodyPr/>
          <a:lstStyle>
            <a:lvl1pPr>
              <a:defRPr/>
            </a:lvl1pPr>
          </a:lstStyle>
          <a:p>
            <a:r>
              <a:rPr lang="da-DK" dirty="0"/>
              <a:t>Overskrift 28pt i max. to linjer teksten vokser opad</a:t>
            </a:r>
          </a:p>
        </p:txBody>
      </p:sp>
      <p:sp>
        <p:nvSpPr>
          <p:cNvPr id="45" name="Pladsholder til indhold 3">
            <a:extLst>
              <a:ext uri="{FF2B5EF4-FFF2-40B4-BE49-F238E27FC236}">
                <a16:creationId xmlns:a16="http://schemas.microsoft.com/office/drawing/2014/main" id="{43C927C7-BB40-4957-B24E-6E831BCE2C0D}"/>
              </a:ext>
            </a:extLst>
          </p:cNvPr>
          <p:cNvSpPr>
            <a:spLocks noGrp="1"/>
          </p:cNvSpPr>
          <p:nvPr>
            <p:ph sz="quarter" idx="14" hasCustomPrompt="1"/>
          </p:nvPr>
        </p:nvSpPr>
        <p:spPr>
          <a:xfrm>
            <a:off x="1127124" y="2818800"/>
            <a:ext cx="5005389" cy="2880000"/>
          </a:xfrm>
        </p:spPr>
        <p:txBody>
          <a:bodyPr/>
          <a:lstStyle>
            <a:lvl1pPr marL="0" indent="0">
              <a:buNone/>
              <a:defRPr sz="1800"/>
            </a:lvl1pPr>
            <a:lvl2pPr marL="627750" indent="-285750">
              <a:buFont typeface="Arial" panose="020B0604020202020204" pitchFamily="34" charset="0"/>
              <a:buChar char="•"/>
              <a:defRPr sz="1600"/>
            </a:lvl2pPr>
            <a:lvl3pPr marL="810000" indent="-108000">
              <a:defRPr sz="1400"/>
            </a:lvl3pPr>
            <a:lvl4pPr marL="1152000" indent="-90000">
              <a:defRPr sz="1200"/>
            </a:lvl4pPr>
            <a:lvl5pPr marL="1512000" indent="-90000">
              <a:defRPr sz="1000"/>
            </a:lvl5pPr>
            <a:lvl6pPr marL="1872000">
              <a:defRPr sz="1000"/>
            </a:lvl6pPr>
            <a:lvl7pPr marL="2232000">
              <a:defRPr sz="1000"/>
            </a:lvl7pPr>
            <a:lvl8pPr marL="2592000">
              <a:defRPr/>
            </a:lvl8pPr>
            <a:lvl9pPr marL="2952000">
              <a:defRPr sz="1000"/>
            </a:lvl9pPr>
          </a:lstStyle>
          <a:p>
            <a:pPr lvl="0"/>
            <a:r>
              <a:rPr lang="da-DK" dirty="0"/>
              <a:t>Brødtekst 18pt skrives her</a:t>
            </a:r>
          </a:p>
        </p:txBody>
      </p:sp>
      <p:sp>
        <p:nvSpPr>
          <p:cNvPr id="21" name="Pladsholder til billede 2">
            <a:extLst>
              <a:ext uri="{FF2B5EF4-FFF2-40B4-BE49-F238E27FC236}">
                <a16:creationId xmlns:a16="http://schemas.microsoft.com/office/drawing/2014/main" id="{9D1524E1-A0B6-4A31-98B3-230C59DD95FD}"/>
              </a:ext>
              <a:ext uri="{C183D7F6-B498-43B3-948B-1728B52AA6E4}">
                <adec:decorative xmlns:adec="http://schemas.microsoft.com/office/drawing/2017/decorative" val="1"/>
              </a:ext>
            </a:extLst>
          </p:cNvPr>
          <p:cNvSpPr>
            <a:spLocks noGrp="1"/>
          </p:cNvSpPr>
          <p:nvPr>
            <p:ph type="pic" sz="quarter" idx="17" hasCustomPrompt="1"/>
          </p:nvPr>
        </p:nvSpPr>
        <p:spPr>
          <a:xfrm>
            <a:off x="6501600" y="819053"/>
            <a:ext cx="4995075" cy="5276411"/>
          </a:xfrm>
        </p:spPr>
        <p:txBody>
          <a:bodyPr tIns="612000" anchor="ctr" anchorCtr="0"/>
          <a:lstStyle>
            <a:lvl1pPr marL="0" indent="0" algn="ctr">
              <a:buNone/>
              <a:defRPr sz="1400" baseline="0">
                <a:solidFill>
                  <a:schemeClr val="tx1"/>
                </a:solidFill>
              </a:defRPr>
            </a:lvl1pPr>
          </a:lstStyle>
          <a:p>
            <a:r>
              <a:rPr lang="da-DK" dirty="0"/>
              <a:t>Klik på ikon for at indsætte billede eller grafik</a:t>
            </a:r>
          </a:p>
        </p:txBody>
      </p:sp>
      <p:sp>
        <p:nvSpPr>
          <p:cNvPr id="8" name="Slide Number Placeholder 7">
            <a:extLst>
              <a:ext uri="{FF2B5EF4-FFF2-40B4-BE49-F238E27FC236}">
                <a16:creationId xmlns:a16="http://schemas.microsoft.com/office/drawing/2014/main" id="{219BE1E5-66C4-5F11-5280-1C2965857FB0}"/>
              </a:ext>
              <a:ext uri="{C183D7F6-B498-43B3-948B-1728B52AA6E4}">
                <adec:decorative xmlns:adec="http://schemas.microsoft.com/office/drawing/2017/decorative" val="1"/>
              </a:ext>
            </a:extLst>
          </p:cNvPr>
          <p:cNvSpPr>
            <a:spLocks noGrp="1"/>
          </p:cNvSpPr>
          <p:nvPr>
            <p:ph type="sldNum" sz="quarter" idx="20"/>
          </p:nvPr>
        </p:nvSpPr>
        <p:spPr/>
        <p:txBody>
          <a:bodyPr/>
          <a:lstStyle/>
          <a:p>
            <a:fld id="{0DAB5548-7253-48D6-B95B-F3D312A72220}" type="slidenum">
              <a:rPr lang="da-DK" smtClean="0"/>
              <a:pPr/>
              <a:t>‹nr.›</a:t>
            </a:fld>
            <a:endParaRPr lang="da-DK" dirty="0"/>
          </a:p>
        </p:txBody>
      </p:sp>
    </p:spTree>
    <p:extLst>
      <p:ext uri="{BB962C8B-B14F-4D97-AF65-F5344CB8AC3E}">
        <p14:creationId xmlns:p14="http://schemas.microsoft.com/office/powerpoint/2010/main" val="1275743668"/>
      </p:ext>
    </p:extLst>
  </p:cSld>
  <p:clrMapOvr>
    <a:masterClrMapping/>
  </p:clrMapOvr>
  <p:transition>
    <p:fad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og indholdsobjek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527DD60-D73A-6748-EE5B-A42D12B29EA8}"/>
              </a:ext>
            </a:extLst>
          </p:cNvPr>
          <p:cNvSpPr>
            <a:spLocks noGrp="1"/>
          </p:cNvSpPr>
          <p:nvPr>
            <p:ph type="title"/>
          </p:nvPr>
        </p:nvSpPr>
        <p:spPr/>
        <p:txBody>
          <a:bodyPr/>
          <a:lstStyle/>
          <a:p>
            <a:r>
              <a:rPr lang="da-DK"/>
              <a:t>Klik for at redigere titeltypografien i masteren</a:t>
            </a:r>
          </a:p>
        </p:txBody>
      </p:sp>
      <p:sp>
        <p:nvSpPr>
          <p:cNvPr id="3" name="Pladsholder til indhold 2">
            <a:extLst>
              <a:ext uri="{FF2B5EF4-FFF2-40B4-BE49-F238E27FC236}">
                <a16:creationId xmlns:a16="http://schemas.microsoft.com/office/drawing/2014/main" id="{84908EB4-9A77-D288-733B-0F2E7E9BEF4E}"/>
              </a:ext>
            </a:extLst>
          </p:cNvPr>
          <p:cNvSpPr>
            <a:spLocks noGrp="1"/>
          </p:cNvSpPr>
          <p:nvPr>
            <p:ph idx="1"/>
          </p:nvPr>
        </p:nvSpPr>
        <p:spPr/>
        <p:txBody>
          <a:body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p>
        </p:txBody>
      </p:sp>
      <p:sp>
        <p:nvSpPr>
          <p:cNvPr id="4" name="Pladsholder til dato 3">
            <a:extLst>
              <a:ext uri="{FF2B5EF4-FFF2-40B4-BE49-F238E27FC236}">
                <a16:creationId xmlns:a16="http://schemas.microsoft.com/office/drawing/2014/main" id="{97989563-E332-1445-60BF-9DB598C03B2B}"/>
              </a:ext>
            </a:extLst>
          </p:cNvPr>
          <p:cNvSpPr>
            <a:spLocks noGrp="1"/>
          </p:cNvSpPr>
          <p:nvPr>
            <p:ph type="dt" sz="half" idx="10"/>
          </p:nvPr>
        </p:nvSpPr>
        <p:spPr/>
        <p:txBody>
          <a:bodyPr/>
          <a:lstStyle/>
          <a:p>
            <a:fld id="{7BEA2F66-A966-4F4A-9BC2-006046733040}" type="datetimeFigureOut">
              <a:rPr lang="da-DK" smtClean="0"/>
              <a:t>13-03-2025</a:t>
            </a:fld>
            <a:endParaRPr lang="da-DK"/>
          </a:p>
        </p:txBody>
      </p:sp>
      <p:sp>
        <p:nvSpPr>
          <p:cNvPr id="5" name="Pladsholder til sidefod 4">
            <a:extLst>
              <a:ext uri="{FF2B5EF4-FFF2-40B4-BE49-F238E27FC236}">
                <a16:creationId xmlns:a16="http://schemas.microsoft.com/office/drawing/2014/main" id="{697FFEC2-540E-04F4-8D2A-88161020C12D}"/>
              </a:ext>
            </a:extLst>
          </p:cNvPr>
          <p:cNvSpPr>
            <a:spLocks noGrp="1"/>
          </p:cNvSpPr>
          <p:nvPr>
            <p:ph type="ftr" sz="quarter" idx="11"/>
          </p:nvPr>
        </p:nvSpPr>
        <p:spPr/>
        <p:txBody>
          <a:bodyPr/>
          <a:lstStyle/>
          <a:p>
            <a:endParaRPr lang="da-DK"/>
          </a:p>
        </p:txBody>
      </p:sp>
      <p:sp>
        <p:nvSpPr>
          <p:cNvPr id="6" name="Pladsholder til slidenummer 5">
            <a:extLst>
              <a:ext uri="{FF2B5EF4-FFF2-40B4-BE49-F238E27FC236}">
                <a16:creationId xmlns:a16="http://schemas.microsoft.com/office/drawing/2014/main" id="{B38ACF69-907D-1AA6-BDFB-9FD905AAB662}"/>
              </a:ext>
            </a:extLst>
          </p:cNvPr>
          <p:cNvSpPr>
            <a:spLocks noGrp="1"/>
          </p:cNvSpPr>
          <p:nvPr>
            <p:ph type="sldNum" sz="quarter" idx="12"/>
          </p:nvPr>
        </p:nvSpPr>
        <p:spPr/>
        <p:txBody>
          <a:bodyPr/>
          <a:lstStyle/>
          <a:p>
            <a:fld id="{94A39F73-A7A7-40F5-B7FA-2A48F3E7A61A}" type="slidenum">
              <a:rPr lang="da-DK" smtClean="0"/>
              <a:t>‹nr.›</a:t>
            </a:fld>
            <a:endParaRPr lang="da-DK"/>
          </a:p>
        </p:txBody>
      </p:sp>
    </p:spTree>
    <p:extLst>
      <p:ext uri="{BB962C8B-B14F-4D97-AF65-F5344CB8AC3E}">
        <p14:creationId xmlns:p14="http://schemas.microsoft.com/office/powerpoint/2010/main" val="4177089901"/>
      </p:ext>
    </p:extLst>
  </p:cSld>
  <p:clrMapOvr>
    <a:masterClrMapping/>
  </p:clrMapOvr>
  <p:transition>
    <p:fade/>
  </p:transition>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ekst &amp; 4 x foto/grafik">
    <p:spTree>
      <p:nvGrpSpPr>
        <p:cNvPr id="1" name=""/>
        <p:cNvGrpSpPr/>
        <p:nvPr/>
      </p:nvGrpSpPr>
      <p:grpSpPr>
        <a:xfrm>
          <a:off x="0" y="0"/>
          <a:ext cx="0" cy="0"/>
          <a:chOff x="0" y="0"/>
          <a:chExt cx="0" cy="0"/>
        </a:xfrm>
      </p:grpSpPr>
      <p:sp>
        <p:nvSpPr>
          <p:cNvPr id="4" name="Footer Placeholder 3" hidden="1">
            <a:extLst>
              <a:ext uri="{FF2B5EF4-FFF2-40B4-BE49-F238E27FC236}">
                <a16:creationId xmlns:a16="http://schemas.microsoft.com/office/drawing/2014/main" id="{C26818D7-A2E5-010E-024E-E3A181A5746F}"/>
              </a:ext>
            </a:extLst>
          </p:cNvPr>
          <p:cNvSpPr>
            <a:spLocks noGrp="1"/>
          </p:cNvSpPr>
          <p:nvPr>
            <p:ph type="ftr" sz="quarter" idx="11"/>
          </p:nvPr>
        </p:nvSpPr>
        <p:spPr/>
        <p:txBody>
          <a:bodyPr/>
          <a:lstStyle/>
          <a:p>
            <a:endParaRPr lang="en-GB"/>
          </a:p>
        </p:txBody>
      </p:sp>
      <p:sp>
        <p:nvSpPr>
          <p:cNvPr id="5" name="Date Placeholder 4" hidden="1">
            <a:extLst>
              <a:ext uri="{FF2B5EF4-FFF2-40B4-BE49-F238E27FC236}">
                <a16:creationId xmlns:a16="http://schemas.microsoft.com/office/drawing/2014/main" id="{5E7E0896-0671-AED6-883E-253D4F3C0E9F}"/>
              </a:ext>
            </a:extLst>
          </p:cNvPr>
          <p:cNvSpPr>
            <a:spLocks noGrp="1"/>
          </p:cNvSpPr>
          <p:nvPr>
            <p:ph type="dt" sz="half" idx="12"/>
          </p:nvPr>
        </p:nvSpPr>
        <p:spPr/>
        <p:txBody>
          <a:bodyPr/>
          <a:lstStyle/>
          <a:p>
            <a:endParaRPr lang="da-DK" dirty="0"/>
          </a:p>
        </p:txBody>
      </p:sp>
      <p:sp>
        <p:nvSpPr>
          <p:cNvPr id="16" name="Rektangel 19">
            <a:extLst>
              <a:ext uri="{FF2B5EF4-FFF2-40B4-BE49-F238E27FC236}">
                <a16:creationId xmlns:a16="http://schemas.microsoft.com/office/drawing/2014/main" id="{59A81804-D36B-0D64-E30F-0B8B10E718DE}"/>
              </a:ext>
              <a:ext uri="{C183D7F6-B498-43B3-948B-1728B52AA6E4}">
                <adec:decorative xmlns:adec="http://schemas.microsoft.com/office/drawing/2017/decorative" val="1"/>
              </a:ext>
            </a:extLst>
          </p:cNvPr>
          <p:cNvSpPr/>
          <p:nvPr userDrawn="1"/>
        </p:nvSpPr>
        <p:spPr>
          <a:xfrm>
            <a:off x="0" y="0"/>
            <a:ext cx="687600" cy="6858000"/>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pic>
        <p:nvPicPr>
          <p:cNvPr id="1094233563" name="Logoimage" descr="{&quot;templafy&quot;:{&quot;id&quot;:&quot;344c93c1-1306-43d8-aee9-5215f11ffb79&quot;}}"/>
          <p:cNvPicPr>
            <a:picLocks noChangeAspect="1"/>
          </p:cNvPicPr>
          <p:nvPr/>
        </p:nvPicPr>
        <p:blipFill>
          <a:blip r:embed="rId2"/>
          <a:stretch>
            <a:fillRect/>
          </a:stretch>
        </p:blipFill>
        <p:spPr>
          <a:xfrm>
            <a:off x="608" y="5712381"/>
            <a:ext cx="687600" cy="687600"/>
          </a:xfrm>
          <a:prstGeom prst="rect">
            <a:avLst/>
          </a:prstGeom>
        </p:spPr>
      </p:pic>
      <p:pic>
        <p:nvPicPr>
          <p:cNvPr id="350987290" name="ExtralogoBottomimage" descr="{&quot;templafy&quot;:{&quot;id&quot;:&quot;870d684d-ca60-4057-8edd-284e7f8b7e41&quot;}}"/>
          <p:cNvPicPr>
            <a:picLocks noChangeAspect="1"/>
          </p:cNvPicPr>
          <p:nvPr/>
        </p:nvPicPr>
        <p:blipFill>
          <a:blip r:embed="rId3"/>
          <a:stretch>
            <a:fillRect/>
          </a:stretch>
        </p:blipFill>
        <p:spPr>
          <a:xfrm>
            <a:off x="5659749" y="6318000"/>
            <a:ext cx="1324800" cy="421200"/>
          </a:xfrm>
          <a:prstGeom prst="rect">
            <a:avLst/>
          </a:prstGeom>
        </p:spPr>
      </p:pic>
      <p:pic>
        <p:nvPicPr>
          <p:cNvPr id="2035867578" name="ExtralogoTopimage" descr="{&quot;templafy&quot;:{&quot;id&quot;:&quot;5784ae2f-6995-4500-bfe1-f0528ce86d72&quot;}}"/>
          <p:cNvPicPr>
            <a:picLocks noChangeAspect="1"/>
          </p:cNvPicPr>
          <p:nvPr/>
        </p:nvPicPr>
        <p:blipFill>
          <a:blip r:embed="rId3"/>
          <a:stretch>
            <a:fillRect/>
          </a:stretch>
        </p:blipFill>
        <p:spPr>
          <a:xfrm>
            <a:off x="9957600" y="97200"/>
            <a:ext cx="2178000" cy="684000"/>
          </a:xfrm>
          <a:prstGeom prst="rect">
            <a:avLst/>
          </a:prstGeom>
        </p:spPr>
      </p:pic>
      <p:sp>
        <p:nvSpPr>
          <p:cNvPr id="10" name="Virksomhed" descr="{&quot;templafy&quot;:{&quot;id&quot;:&quot;1b2cf740-5f74-4d37-807b-3204cdb4cf1b&quot;}}">
            <a:extLst>
              <a:ext uri="{FF2B5EF4-FFF2-40B4-BE49-F238E27FC236}">
                <a16:creationId xmlns:a16="http://schemas.microsoft.com/office/drawing/2014/main" id="{9DEAD66C-E808-AB49-CB5D-98D306F910C1}"/>
              </a:ext>
            </a:extLst>
          </p:cNvPr>
          <p:cNvSpPr txBox="1"/>
          <p:nvPr userDrawn="1"/>
        </p:nvSpPr>
        <p:spPr>
          <a:xfrm>
            <a:off x="1152000" y="207098"/>
            <a:ext cx="6120000" cy="215444"/>
          </a:xfrm>
          <a:prstGeom prst="rect">
            <a:avLst/>
          </a:prstGeom>
          <a:noFill/>
        </p:spPr>
        <p:txBody>
          <a:bodyPr wrap="square" lIns="0" tIns="0" rIns="0" bIns="0" rtlCol="0">
            <a:noAutofit/>
          </a:bodyPr>
          <a:lstStyle/>
          <a:p>
            <a:r>
              <a:rPr lang="da-DK" sz="1200" b="1" noProof="0" dirty="0">
                <a:solidFill>
                  <a:schemeClr val="accent3"/>
                </a:solidFill>
              </a:rPr>
              <a:t>Bispebjerg og Frederiksberg Hospital</a:t>
            </a:r>
          </a:p>
        </p:txBody>
      </p:sp>
      <p:sp>
        <p:nvSpPr>
          <p:cNvPr id="11" name="Titel" descr="{&quot;templafy&quot;:{&quot;id&quot;:&quot;4105ca37-4aef-49e7-93fa-dbe5bba38821&quot;}}">
            <a:extLst>
              <a:ext uri="{FF2B5EF4-FFF2-40B4-BE49-F238E27FC236}">
                <a16:creationId xmlns:a16="http://schemas.microsoft.com/office/drawing/2014/main" id="{BD224E32-AFBB-9A0B-1BD7-AD1EFF924537}"/>
              </a:ext>
            </a:extLst>
          </p:cNvPr>
          <p:cNvSpPr txBox="1"/>
          <p:nvPr userDrawn="1"/>
        </p:nvSpPr>
        <p:spPr>
          <a:xfrm>
            <a:off x="1152000" y="6289200"/>
            <a:ext cx="3780000" cy="180000"/>
          </a:xfrm>
          <a:prstGeom prst="rect">
            <a:avLst/>
          </a:prstGeom>
          <a:noFill/>
        </p:spPr>
        <p:txBody>
          <a:bodyPr wrap="square" lIns="0" tIns="0" rIns="0" bIns="0" rtlCol="0">
            <a:noAutofit/>
          </a:bodyPr>
          <a:lstStyle/>
          <a:p>
            <a:endParaRPr/>
          </a:p>
        </p:txBody>
      </p:sp>
      <p:sp>
        <p:nvSpPr>
          <p:cNvPr id="12" name="Navn" descr="{&quot;templafy&quot;:{&quot;id&quot;:&quot;1085332b-5fc7-469b-bb7f-c1351c1fb1ab&quot;}}">
            <a:extLst>
              <a:ext uri="{FF2B5EF4-FFF2-40B4-BE49-F238E27FC236}">
                <a16:creationId xmlns:a16="http://schemas.microsoft.com/office/drawing/2014/main" id="{17EE92DB-8798-07E2-276E-4F48EF0DD732}"/>
              </a:ext>
            </a:extLst>
          </p:cNvPr>
          <p:cNvSpPr txBox="1"/>
          <p:nvPr userDrawn="1"/>
        </p:nvSpPr>
        <p:spPr>
          <a:xfrm>
            <a:off x="8043600" y="6289200"/>
            <a:ext cx="3387600" cy="180000"/>
          </a:xfrm>
          <a:prstGeom prst="rect">
            <a:avLst/>
          </a:prstGeom>
          <a:noFill/>
        </p:spPr>
        <p:txBody>
          <a:bodyPr wrap="square" lIns="0" tIns="0" rIns="0" bIns="0" rtlCol="0">
            <a:noAutofit/>
          </a:bodyPr>
          <a:lstStyle/>
          <a:p>
            <a:pPr algn="r"/>
            <a:r>
              <a:rPr lang="da-DK" sz="1000" dirty="0" err="1">
                <a:solidFill>
                  <a:schemeClr val="tx1"/>
                </a:solidFill>
              </a:rPr>
              <a:t>Iben Rix Petersen</a:t>
            </a:r>
          </a:p>
        </p:txBody>
      </p:sp>
      <p:sp>
        <p:nvSpPr>
          <p:cNvPr id="13" name="Dato" descr="{&quot;templafy&quot;:{&quot;id&quot;:&quot;401062ed-33e1-43b7-905c-4bb09a19a81a&quot;}}">
            <a:extLst>
              <a:ext uri="{FF2B5EF4-FFF2-40B4-BE49-F238E27FC236}">
                <a16:creationId xmlns:a16="http://schemas.microsoft.com/office/drawing/2014/main" id="{118B9469-B40E-D872-3EEB-7AC95F8F84F6}"/>
              </a:ext>
            </a:extLst>
          </p:cNvPr>
          <p:cNvSpPr txBox="1"/>
          <p:nvPr userDrawn="1"/>
        </p:nvSpPr>
        <p:spPr>
          <a:xfrm>
            <a:off x="8043600" y="6289200"/>
            <a:ext cx="3387600" cy="180000"/>
          </a:xfrm>
          <a:prstGeom prst="rect">
            <a:avLst/>
          </a:prstGeom>
          <a:noFill/>
        </p:spPr>
        <p:txBody>
          <a:bodyPr wrap="square" lIns="0" tIns="0" rIns="0" bIns="0" rtlCol="0">
            <a:noAutofit/>
          </a:bodyPr>
          <a:lstStyle/>
          <a:p>
            <a:pPr algn="r"/>
            <a:endParaRPr/>
          </a:p>
        </p:txBody>
      </p:sp>
      <p:sp>
        <p:nvSpPr>
          <p:cNvPr id="14" name="CenterFreeText" descr="{&quot;templafy&quot;:{&quot;id&quot;:&quot;de51c605-5b88-44c5-a337-303087eebdba&quot;}}">
            <a:extLst>
              <a:ext uri="{FF2B5EF4-FFF2-40B4-BE49-F238E27FC236}">
                <a16:creationId xmlns:a16="http://schemas.microsoft.com/office/drawing/2014/main" id="{6761E23E-066B-ABFB-DEC4-01D393A94FE2}"/>
              </a:ext>
            </a:extLst>
          </p:cNvPr>
          <p:cNvSpPr txBox="1">
            <a:spLocks/>
          </p:cNvSpPr>
          <p:nvPr userDrawn="1"/>
        </p:nvSpPr>
        <p:spPr>
          <a:xfrm>
            <a:off x="1152000" y="370800"/>
            <a:ext cx="6120000" cy="422153"/>
          </a:xfrm>
          <a:prstGeom prst="rect">
            <a:avLst/>
          </a:prstGeom>
        </p:spPr>
        <p:txBody>
          <a:bodyPr lIns="0" tIns="0" rIns="0" bIns="0"/>
          <a:lstStyle>
            <a:lvl1pPr marL="0" indent="0" algn="l" defTabSz="914400" rtl="0" eaLnBrk="1" latinLnBrk="0" hangingPunct="1">
              <a:lnSpc>
                <a:spcPct val="100000"/>
              </a:lnSpc>
              <a:spcBef>
                <a:spcPts val="0"/>
              </a:spcBef>
              <a:spcAft>
                <a:spcPts val="1200"/>
              </a:spcAft>
              <a:buClr>
                <a:schemeClr val="accent6"/>
              </a:buClr>
              <a:buFont typeface="Arial" panose="020B0604020202020204" pitchFamily="34" charset="0"/>
              <a:buNone/>
              <a:defRPr lang="da-DK" sz="1200" b="1" kern="1200" baseline="0" dirty="0">
                <a:solidFill>
                  <a:srgbClr val="B3B3B3"/>
                </a:solidFill>
                <a:latin typeface="+mn-lt"/>
                <a:ea typeface="+mn-ea"/>
                <a:cs typeface="+mn-cs"/>
              </a:defRPr>
            </a:lvl1pPr>
            <a:lvl2pPr marL="504000" indent="-144000" algn="l" defTabSz="914400" rtl="0" eaLnBrk="1" latinLnBrk="0" hangingPunct="1">
              <a:spcBef>
                <a:spcPts val="0"/>
              </a:spcBef>
              <a:spcAft>
                <a:spcPts val="1200"/>
              </a:spcAft>
              <a:buClr>
                <a:schemeClr val="accent6"/>
              </a:buClr>
              <a:buFont typeface="Arial" panose="020B0604020202020204" pitchFamily="34" charset="0"/>
              <a:buChar char="•"/>
              <a:defRPr lang="da-DK" sz="2000" kern="1200" baseline="0" dirty="0" smtClean="0">
                <a:solidFill>
                  <a:schemeClr val="tx1"/>
                </a:solidFill>
                <a:latin typeface="+mn-lt"/>
                <a:ea typeface="+mn-ea"/>
                <a:cs typeface="+mn-cs"/>
              </a:defRPr>
            </a:lvl2pPr>
            <a:lvl3pPr marL="828000" indent="-126000" algn="l" defTabSz="914400" rtl="0" eaLnBrk="1" latinLnBrk="0" hangingPunct="1">
              <a:spcBef>
                <a:spcPts val="0"/>
              </a:spcBef>
              <a:spcAft>
                <a:spcPts val="1200"/>
              </a:spcAft>
              <a:buClr>
                <a:schemeClr val="accent6"/>
              </a:buClr>
              <a:buFont typeface="Arial" panose="020B0604020202020204" pitchFamily="34" charset="0"/>
              <a:buChar char="•"/>
              <a:defRPr lang="da-DK" sz="1800" kern="1200" dirty="0" smtClean="0">
                <a:solidFill>
                  <a:schemeClr val="tx1"/>
                </a:solidFill>
                <a:latin typeface="+mn-lt"/>
                <a:ea typeface="+mn-ea"/>
                <a:cs typeface="+mn-cs"/>
              </a:defRPr>
            </a:lvl3pPr>
            <a:lvl4pPr marL="1188000" indent="-108000" algn="l" defTabSz="914400" rtl="0" eaLnBrk="1" latinLnBrk="0" hangingPunct="1">
              <a:spcBef>
                <a:spcPts val="0"/>
              </a:spcBef>
              <a:spcAft>
                <a:spcPts val="1200"/>
              </a:spcAft>
              <a:buClr>
                <a:schemeClr val="accent6"/>
              </a:buClr>
              <a:buFont typeface="Arial" panose="020B0604020202020204" pitchFamily="34" charset="0"/>
              <a:buChar char="•"/>
              <a:defRPr lang="da-DK" sz="1600" kern="1200" dirty="0" smtClean="0">
                <a:solidFill>
                  <a:schemeClr val="tx1"/>
                </a:solidFill>
                <a:latin typeface="+mn-lt"/>
                <a:ea typeface="+mn-ea"/>
                <a:cs typeface="+mn-cs"/>
              </a:defRPr>
            </a:lvl4pPr>
            <a:lvl5pPr marL="1548000" indent="-108000" algn="l" defTabSz="914400" rtl="0" eaLnBrk="1" latinLnBrk="0" hangingPunct="1">
              <a:spcBef>
                <a:spcPts val="0"/>
              </a:spcBef>
              <a:spcAft>
                <a:spcPts val="1200"/>
              </a:spcAft>
              <a:buClr>
                <a:schemeClr val="accent6"/>
              </a:buClr>
              <a:buFont typeface="Arial" panose="020B0604020202020204" pitchFamily="34" charset="0"/>
              <a:buChar char="•"/>
              <a:defRPr lang="da-DK" sz="1400" kern="1200" dirty="0" smtClean="0">
                <a:solidFill>
                  <a:schemeClr val="tx1"/>
                </a:solidFill>
                <a:latin typeface="+mn-lt"/>
                <a:ea typeface="+mn-ea"/>
                <a:cs typeface="+mn-cs"/>
              </a:defRPr>
            </a:lvl5pPr>
            <a:lvl6pPr marL="1908000" indent="-90000" algn="l" defTabSz="914400" rtl="0" eaLnBrk="1" latinLnBrk="0" hangingPunct="1">
              <a:spcBef>
                <a:spcPts val="0"/>
              </a:spcBef>
              <a:spcAft>
                <a:spcPts val="1200"/>
              </a:spcAft>
              <a:buClr>
                <a:srgbClr val="7D7D7D"/>
              </a:buClr>
              <a:buFont typeface="Arial" panose="020B0604020202020204" pitchFamily="34" charset="0"/>
              <a:buChar char="•"/>
              <a:defRPr lang="da-DK" sz="1200" kern="1200" baseline="0" dirty="0">
                <a:solidFill>
                  <a:schemeClr val="tx1"/>
                </a:solidFill>
                <a:latin typeface="+mn-lt"/>
                <a:ea typeface="+mn-ea"/>
                <a:cs typeface="+mn-cs"/>
              </a:defRPr>
            </a:lvl6pPr>
            <a:lvl7pPr marL="2268000" indent="-90000" algn="l" defTabSz="914400" rtl="0" eaLnBrk="1" latinLnBrk="0" hangingPunct="1">
              <a:spcBef>
                <a:spcPts val="0"/>
              </a:spcBef>
              <a:spcAft>
                <a:spcPts val="1200"/>
              </a:spcAft>
              <a:buClr>
                <a:srgbClr val="7D7D7D"/>
              </a:buClr>
              <a:buFont typeface="Arial" panose="020B0604020202020204" pitchFamily="34" charset="0"/>
              <a:buChar char="•"/>
              <a:defRPr lang="da-DK" sz="1100" kern="1200" baseline="0" dirty="0">
                <a:solidFill>
                  <a:schemeClr val="tx1"/>
                </a:solidFill>
                <a:latin typeface="+mn-lt"/>
                <a:ea typeface="+mn-ea"/>
                <a:cs typeface="+mn-cs"/>
              </a:defRPr>
            </a:lvl7pPr>
            <a:lvl8pPr marL="2628000" indent="-90000" algn="l" defTabSz="914400" rtl="0" eaLnBrk="1" latinLnBrk="0" hangingPunct="1">
              <a:spcBef>
                <a:spcPts val="0"/>
              </a:spcBef>
              <a:spcAft>
                <a:spcPts val="1200"/>
              </a:spcAft>
              <a:buClr>
                <a:srgbClr val="7D7D7D"/>
              </a:buClr>
              <a:buFont typeface="Arial" panose="020B0604020202020204" pitchFamily="34" charset="0"/>
              <a:buChar char="•"/>
              <a:defRPr lang="da-DK" sz="1000" kern="1200" baseline="0" dirty="0">
                <a:solidFill>
                  <a:schemeClr val="tx1"/>
                </a:solidFill>
                <a:latin typeface="+mn-lt"/>
                <a:ea typeface="+mn-ea"/>
                <a:cs typeface="+mn-cs"/>
              </a:defRPr>
            </a:lvl8pPr>
            <a:lvl9pPr marL="2988000" indent="-90000" algn="l" defTabSz="914400" rtl="0" eaLnBrk="1" latinLnBrk="0" hangingPunct="1">
              <a:spcBef>
                <a:spcPts val="0"/>
              </a:spcBef>
              <a:spcAft>
                <a:spcPts val="1200"/>
              </a:spcAft>
              <a:buClr>
                <a:srgbClr val="808080"/>
              </a:buClr>
              <a:buFont typeface="Arial" panose="020B0604020202020204" pitchFamily="34" charset="0"/>
              <a:buChar char="•"/>
              <a:defRPr sz="900" kern="1200">
                <a:solidFill>
                  <a:schemeClr val="tx1"/>
                </a:solidFill>
                <a:latin typeface="+mn-lt"/>
                <a:ea typeface="+mn-ea"/>
                <a:cs typeface="+mn-cs"/>
              </a:defRPr>
            </a:lvl9pPr>
          </a:lstStyle>
          <a:p>
            <a:endParaRPr lang="en-GB" sz="1200" dirty="0">
              <a:solidFill>
                <a:schemeClr val="accent3"/>
              </a:solidFill>
            </a:endParaRPr>
          </a:p>
        </p:txBody>
      </p:sp>
      <p:sp>
        <p:nvSpPr>
          <p:cNvPr id="15" name="Center" descr="{&quot;templafy&quot;:{&quot;id&quot;:&quot;cabbc01c-dcf1-4004-ab09-512129a8b2a6&quot;}}" hidden="1">
            <a:extLst>
              <a:ext uri="{FF2B5EF4-FFF2-40B4-BE49-F238E27FC236}">
                <a16:creationId xmlns:a16="http://schemas.microsoft.com/office/drawing/2014/main" id="{2C012846-F490-E905-23F1-6DD42270285B}"/>
              </a:ext>
            </a:extLst>
          </p:cNvPr>
          <p:cNvSpPr txBox="1">
            <a:spLocks/>
          </p:cNvSpPr>
          <p:nvPr userDrawn="1"/>
        </p:nvSpPr>
        <p:spPr>
          <a:xfrm>
            <a:off x="1152000" y="370800"/>
            <a:ext cx="6120000" cy="422153"/>
          </a:xfrm>
          <a:prstGeom prst="rect">
            <a:avLst/>
          </a:prstGeom>
        </p:spPr>
        <p:txBody>
          <a:bodyPr lIns="0" tIns="0" rIns="0" bIns="0"/>
          <a:lstStyle>
            <a:lvl1pPr marL="0" indent="0" algn="l" defTabSz="914400" rtl="0" eaLnBrk="1" latinLnBrk="0" hangingPunct="1">
              <a:lnSpc>
                <a:spcPct val="100000"/>
              </a:lnSpc>
              <a:spcBef>
                <a:spcPts val="0"/>
              </a:spcBef>
              <a:spcAft>
                <a:spcPts val="1200"/>
              </a:spcAft>
              <a:buClr>
                <a:schemeClr val="accent6"/>
              </a:buClr>
              <a:buFont typeface="Arial" panose="020B0604020202020204" pitchFamily="34" charset="0"/>
              <a:buNone/>
              <a:defRPr lang="da-DK" sz="1200" b="1" kern="1200" baseline="0" dirty="0">
                <a:solidFill>
                  <a:srgbClr val="B3B3B3"/>
                </a:solidFill>
                <a:latin typeface="+mn-lt"/>
                <a:ea typeface="+mn-ea"/>
                <a:cs typeface="+mn-cs"/>
              </a:defRPr>
            </a:lvl1pPr>
            <a:lvl2pPr marL="504000" indent="-144000" algn="l" defTabSz="914400" rtl="0" eaLnBrk="1" latinLnBrk="0" hangingPunct="1">
              <a:spcBef>
                <a:spcPts val="0"/>
              </a:spcBef>
              <a:spcAft>
                <a:spcPts val="1200"/>
              </a:spcAft>
              <a:buClr>
                <a:schemeClr val="accent6"/>
              </a:buClr>
              <a:buFont typeface="Arial" panose="020B0604020202020204" pitchFamily="34" charset="0"/>
              <a:buChar char="•"/>
              <a:defRPr lang="da-DK" sz="2000" kern="1200" baseline="0" dirty="0" smtClean="0">
                <a:solidFill>
                  <a:schemeClr val="tx1"/>
                </a:solidFill>
                <a:latin typeface="+mn-lt"/>
                <a:ea typeface="+mn-ea"/>
                <a:cs typeface="+mn-cs"/>
              </a:defRPr>
            </a:lvl2pPr>
            <a:lvl3pPr marL="828000" indent="-126000" algn="l" defTabSz="914400" rtl="0" eaLnBrk="1" latinLnBrk="0" hangingPunct="1">
              <a:spcBef>
                <a:spcPts val="0"/>
              </a:spcBef>
              <a:spcAft>
                <a:spcPts val="1200"/>
              </a:spcAft>
              <a:buClr>
                <a:schemeClr val="accent6"/>
              </a:buClr>
              <a:buFont typeface="Arial" panose="020B0604020202020204" pitchFamily="34" charset="0"/>
              <a:buChar char="•"/>
              <a:defRPr lang="da-DK" sz="1800" kern="1200" dirty="0" smtClean="0">
                <a:solidFill>
                  <a:schemeClr val="tx1"/>
                </a:solidFill>
                <a:latin typeface="+mn-lt"/>
                <a:ea typeface="+mn-ea"/>
                <a:cs typeface="+mn-cs"/>
              </a:defRPr>
            </a:lvl3pPr>
            <a:lvl4pPr marL="1188000" indent="-108000" algn="l" defTabSz="914400" rtl="0" eaLnBrk="1" latinLnBrk="0" hangingPunct="1">
              <a:spcBef>
                <a:spcPts val="0"/>
              </a:spcBef>
              <a:spcAft>
                <a:spcPts val="1200"/>
              </a:spcAft>
              <a:buClr>
                <a:schemeClr val="accent6"/>
              </a:buClr>
              <a:buFont typeface="Arial" panose="020B0604020202020204" pitchFamily="34" charset="0"/>
              <a:buChar char="•"/>
              <a:defRPr lang="da-DK" sz="1600" kern="1200" dirty="0" smtClean="0">
                <a:solidFill>
                  <a:schemeClr val="tx1"/>
                </a:solidFill>
                <a:latin typeface="+mn-lt"/>
                <a:ea typeface="+mn-ea"/>
                <a:cs typeface="+mn-cs"/>
              </a:defRPr>
            </a:lvl4pPr>
            <a:lvl5pPr marL="1548000" indent="-108000" algn="l" defTabSz="914400" rtl="0" eaLnBrk="1" latinLnBrk="0" hangingPunct="1">
              <a:spcBef>
                <a:spcPts val="0"/>
              </a:spcBef>
              <a:spcAft>
                <a:spcPts val="1200"/>
              </a:spcAft>
              <a:buClr>
                <a:schemeClr val="accent6"/>
              </a:buClr>
              <a:buFont typeface="Arial" panose="020B0604020202020204" pitchFamily="34" charset="0"/>
              <a:buChar char="•"/>
              <a:defRPr lang="da-DK" sz="1400" kern="1200" dirty="0" smtClean="0">
                <a:solidFill>
                  <a:schemeClr val="tx1"/>
                </a:solidFill>
                <a:latin typeface="+mn-lt"/>
                <a:ea typeface="+mn-ea"/>
                <a:cs typeface="+mn-cs"/>
              </a:defRPr>
            </a:lvl5pPr>
            <a:lvl6pPr marL="1908000" indent="-90000" algn="l" defTabSz="914400" rtl="0" eaLnBrk="1" latinLnBrk="0" hangingPunct="1">
              <a:spcBef>
                <a:spcPts val="0"/>
              </a:spcBef>
              <a:spcAft>
                <a:spcPts val="1200"/>
              </a:spcAft>
              <a:buClr>
                <a:srgbClr val="7D7D7D"/>
              </a:buClr>
              <a:buFont typeface="Arial" panose="020B0604020202020204" pitchFamily="34" charset="0"/>
              <a:buChar char="•"/>
              <a:defRPr lang="da-DK" sz="1200" kern="1200" baseline="0" dirty="0">
                <a:solidFill>
                  <a:schemeClr val="tx1"/>
                </a:solidFill>
                <a:latin typeface="+mn-lt"/>
                <a:ea typeface="+mn-ea"/>
                <a:cs typeface="+mn-cs"/>
              </a:defRPr>
            </a:lvl6pPr>
            <a:lvl7pPr marL="2268000" indent="-90000" algn="l" defTabSz="914400" rtl="0" eaLnBrk="1" latinLnBrk="0" hangingPunct="1">
              <a:spcBef>
                <a:spcPts val="0"/>
              </a:spcBef>
              <a:spcAft>
                <a:spcPts val="1200"/>
              </a:spcAft>
              <a:buClr>
                <a:srgbClr val="7D7D7D"/>
              </a:buClr>
              <a:buFont typeface="Arial" panose="020B0604020202020204" pitchFamily="34" charset="0"/>
              <a:buChar char="•"/>
              <a:defRPr lang="da-DK" sz="1100" kern="1200" baseline="0" dirty="0">
                <a:solidFill>
                  <a:schemeClr val="tx1"/>
                </a:solidFill>
                <a:latin typeface="+mn-lt"/>
                <a:ea typeface="+mn-ea"/>
                <a:cs typeface="+mn-cs"/>
              </a:defRPr>
            </a:lvl7pPr>
            <a:lvl8pPr marL="2628000" indent="-90000" algn="l" defTabSz="914400" rtl="0" eaLnBrk="1" latinLnBrk="0" hangingPunct="1">
              <a:spcBef>
                <a:spcPts val="0"/>
              </a:spcBef>
              <a:spcAft>
                <a:spcPts val="1200"/>
              </a:spcAft>
              <a:buClr>
                <a:srgbClr val="7D7D7D"/>
              </a:buClr>
              <a:buFont typeface="Arial" panose="020B0604020202020204" pitchFamily="34" charset="0"/>
              <a:buChar char="•"/>
              <a:defRPr lang="da-DK" sz="1000" kern="1200" baseline="0" dirty="0">
                <a:solidFill>
                  <a:schemeClr val="tx1"/>
                </a:solidFill>
                <a:latin typeface="+mn-lt"/>
                <a:ea typeface="+mn-ea"/>
                <a:cs typeface="+mn-cs"/>
              </a:defRPr>
            </a:lvl8pPr>
            <a:lvl9pPr marL="2988000" indent="-90000" algn="l" defTabSz="914400" rtl="0" eaLnBrk="1" latinLnBrk="0" hangingPunct="1">
              <a:spcBef>
                <a:spcPts val="0"/>
              </a:spcBef>
              <a:spcAft>
                <a:spcPts val="1200"/>
              </a:spcAft>
              <a:buClr>
                <a:srgbClr val="808080"/>
              </a:buClr>
              <a:buFont typeface="Arial" panose="020B0604020202020204" pitchFamily="34" charset="0"/>
              <a:buChar char="•"/>
              <a:defRPr sz="900" kern="1200">
                <a:solidFill>
                  <a:schemeClr val="tx1"/>
                </a:solidFill>
                <a:latin typeface="+mn-lt"/>
                <a:ea typeface="+mn-ea"/>
                <a:cs typeface="+mn-cs"/>
              </a:defRPr>
            </a:lvl9pPr>
          </a:lstStyle>
          <a:p>
            <a:endParaRPr/>
          </a:p>
        </p:txBody>
      </p:sp>
      <p:sp>
        <p:nvSpPr>
          <p:cNvPr id="2" name="Title 1">
            <a:extLst>
              <a:ext uri="{FF2B5EF4-FFF2-40B4-BE49-F238E27FC236}">
                <a16:creationId xmlns:a16="http://schemas.microsoft.com/office/drawing/2014/main" id="{5E5D5202-ABD5-0939-672F-7C090F2B5EBD}"/>
              </a:ext>
            </a:extLst>
          </p:cNvPr>
          <p:cNvSpPr>
            <a:spLocks noGrp="1"/>
          </p:cNvSpPr>
          <p:nvPr>
            <p:ph type="title" hasCustomPrompt="1"/>
          </p:nvPr>
        </p:nvSpPr>
        <p:spPr>
          <a:xfrm>
            <a:off x="1126799" y="871200"/>
            <a:ext cx="5004000" cy="1908000"/>
          </a:xfrm>
        </p:spPr>
        <p:txBody>
          <a:bodyPr/>
          <a:lstStyle/>
          <a:p>
            <a:r>
              <a:rPr lang="da-DK" dirty="0"/>
              <a:t>Overskrift 28pt i max. to linjer teksten vokser opad </a:t>
            </a:r>
            <a:endParaRPr lang="en-GB" dirty="0"/>
          </a:p>
        </p:txBody>
      </p:sp>
      <p:sp>
        <p:nvSpPr>
          <p:cNvPr id="17" name="Pladsholder til indhold 2">
            <a:extLst>
              <a:ext uri="{FF2B5EF4-FFF2-40B4-BE49-F238E27FC236}">
                <a16:creationId xmlns:a16="http://schemas.microsoft.com/office/drawing/2014/main" id="{5152FEA7-4883-F8E4-1643-F888932B224D}"/>
              </a:ext>
            </a:extLst>
          </p:cNvPr>
          <p:cNvSpPr>
            <a:spLocks noGrp="1"/>
          </p:cNvSpPr>
          <p:nvPr>
            <p:ph idx="1" hasCustomPrompt="1"/>
          </p:nvPr>
        </p:nvSpPr>
        <p:spPr>
          <a:xfrm>
            <a:off x="1127125" y="3070800"/>
            <a:ext cx="5004000" cy="2626738"/>
          </a:xfrm>
        </p:spPr>
        <p:txBody>
          <a:bodyPr/>
          <a:lstStyle>
            <a:lvl1pPr marL="126000" indent="-126000">
              <a:defRPr sz="1800"/>
            </a:lvl1pPr>
            <a:lvl2pPr marL="450000" indent="-108000">
              <a:defRPr sz="1600"/>
            </a:lvl2pPr>
            <a:lvl3pPr marL="810000" indent="-108000">
              <a:defRPr sz="1400"/>
            </a:lvl3pPr>
            <a:lvl4pPr marL="1152000" indent="-90000">
              <a:defRPr sz="1200"/>
            </a:lvl4pPr>
            <a:lvl5pPr marL="1512000" indent="-90000">
              <a:defRPr sz="1000"/>
            </a:lvl5pPr>
            <a:lvl6pPr marL="1872000">
              <a:defRPr sz="1000"/>
            </a:lvl6pPr>
            <a:lvl7pPr marL="2232000">
              <a:defRPr sz="1000"/>
            </a:lvl7pPr>
            <a:lvl8pPr marL="2592000">
              <a:defRPr sz="1000"/>
            </a:lvl8pPr>
            <a:lvl9pPr marL="2952000">
              <a:defRPr sz="1000"/>
            </a:lvl9pPr>
          </a:lstStyle>
          <a:p>
            <a:pPr lvl="0"/>
            <a:r>
              <a:rPr lang="da-DK" noProof="0" dirty="0"/>
              <a:t>Brødtekst 18pt skrives her</a:t>
            </a:r>
          </a:p>
          <a:p>
            <a:pPr lvl="1"/>
            <a:r>
              <a:rPr lang="da-DK" noProof="0" dirty="0"/>
              <a:t>Anden niveau</a:t>
            </a:r>
          </a:p>
          <a:p>
            <a:pPr lvl="2"/>
            <a:r>
              <a:rPr lang="da-DK" noProof="0" dirty="0"/>
              <a:t>Tredje niveau</a:t>
            </a:r>
          </a:p>
          <a:p>
            <a:pPr lvl="3"/>
            <a:r>
              <a:rPr lang="da-DK" noProof="0" dirty="0"/>
              <a:t>Fjerde niveau</a:t>
            </a:r>
          </a:p>
          <a:p>
            <a:pPr lvl="4"/>
            <a:r>
              <a:rPr lang="da-DK" noProof="0" dirty="0"/>
              <a:t>Femte niveau</a:t>
            </a:r>
          </a:p>
          <a:p>
            <a:pPr lvl="5"/>
            <a:r>
              <a:rPr lang="da-DK" noProof="0" dirty="0"/>
              <a:t>Sjette niveau</a:t>
            </a:r>
          </a:p>
          <a:p>
            <a:pPr lvl="6"/>
            <a:r>
              <a:rPr lang="da-DK" noProof="0" dirty="0"/>
              <a:t>Syvende niveau</a:t>
            </a:r>
          </a:p>
        </p:txBody>
      </p:sp>
      <p:sp>
        <p:nvSpPr>
          <p:cNvPr id="18" name="Pladsholder til billede 2">
            <a:extLst>
              <a:ext uri="{FF2B5EF4-FFF2-40B4-BE49-F238E27FC236}">
                <a16:creationId xmlns:a16="http://schemas.microsoft.com/office/drawing/2014/main" id="{679FD232-1986-8B27-66F7-4586625CA36A}"/>
              </a:ext>
            </a:extLst>
          </p:cNvPr>
          <p:cNvSpPr>
            <a:spLocks noGrp="1"/>
          </p:cNvSpPr>
          <p:nvPr>
            <p:ph type="pic" sz="quarter" idx="20" hasCustomPrompt="1"/>
          </p:nvPr>
        </p:nvSpPr>
        <p:spPr>
          <a:xfrm>
            <a:off x="6498001" y="1"/>
            <a:ext cx="3299142" cy="2601606"/>
          </a:xfrm>
        </p:spPr>
        <p:txBody>
          <a:bodyPr tIns="936000" anchor="ctr" anchorCtr="0"/>
          <a:lstStyle>
            <a:lvl1pPr marL="0" indent="0" algn="ctr">
              <a:buNone/>
              <a:defRPr sz="1400" baseline="0">
                <a:solidFill>
                  <a:schemeClr val="tx1"/>
                </a:solidFill>
              </a:defRPr>
            </a:lvl1pPr>
          </a:lstStyle>
          <a:p>
            <a:r>
              <a:rPr lang="da-DK" dirty="0"/>
              <a:t>Klik på ikon for at indsætte billede</a:t>
            </a:r>
          </a:p>
        </p:txBody>
      </p:sp>
      <p:sp>
        <p:nvSpPr>
          <p:cNvPr id="19" name="Pladsholder til billede 3">
            <a:extLst>
              <a:ext uri="{FF2B5EF4-FFF2-40B4-BE49-F238E27FC236}">
                <a16:creationId xmlns:a16="http://schemas.microsoft.com/office/drawing/2014/main" id="{81561707-48CC-17B1-0A45-F4FF26B7D5CE}"/>
              </a:ext>
            </a:extLst>
          </p:cNvPr>
          <p:cNvSpPr>
            <a:spLocks noGrp="1"/>
          </p:cNvSpPr>
          <p:nvPr>
            <p:ph type="pic" sz="quarter" idx="18" hasCustomPrompt="1"/>
          </p:nvPr>
        </p:nvSpPr>
        <p:spPr>
          <a:xfrm>
            <a:off x="10220279" y="1710417"/>
            <a:ext cx="1954097" cy="1611190"/>
          </a:xfrm>
        </p:spPr>
        <p:txBody>
          <a:bodyPr tIns="936000" anchor="ctr" anchorCtr="0"/>
          <a:lstStyle>
            <a:lvl1pPr marL="0" indent="0" algn="ctr">
              <a:buNone/>
              <a:defRPr sz="1400" baseline="0">
                <a:solidFill>
                  <a:schemeClr val="tx1"/>
                </a:solidFill>
              </a:defRPr>
            </a:lvl1pPr>
          </a:lstStyle>
          <a:p>
            <a:r>
              <a:rPr lang="da-DK" dirty="0"/>
              <a:t>Klik på ikon for at indsætte billede</a:t>
            </a:r>
          </a:p>
        </p:txBody>
      </p:sp>
      <p:sp>
        <p:nvSpPr>
          <p:cNvPr id="20" name="Pladsholder til billede 4">
            <a:extLst>
              <a:ext uri="{FF2B5EF4-FFF2-40B4-BE49-F238E27FC236}">
                <a16:creationId xmlns:a16="http://schemas.microsoft.com/office/drawing/2014/main" id="{A0D0BD77-D8C7-35CE-E62E-889E3F6DCC49}"/>
              </a:ext>
            </a:extLst>
          </p:cNvPr>
          <p:cNvSpPr>
            <a:spLocks noGrp="1"/>
          </p:cNvSpPr>
          <p:nvPr>
            <p:ph type="pic" sz="quarter" idx="21" hasCustomPrompt="1"/>
          </p:nvPr>
        </p:nvSpPr>
        <p:spPr>
          <a:xfrm>
            <a:off x="6851288" y="2961606"/>
            <a:ext cx="2193328" cy="2750775"/>
          </a:xfrm>
        </p:spPr>
        <p:txBody>
          <a:bodyPr tIns="936000" anchor="ctr" anchorCtr="0"/>
          <a:lstStyle>
            <a:lvl1pPr marL="0" indent="0" algn="ctr">
              <a:buNone/>
              <a:defRPr sz="1400" baseline="0">
                <a:solidFill>
                  <a:schemeClr val="tx1"/>
                </a:solidFill>
              </a:defRPr>
            </a:lvl1pPr>
          </a:lstStyle>
          <a:p>
            <a:r>
              <a:rPr lang="da-DK" dirty="0"/>
              <a:t>Klik på ikon for at indsætte billede</a:t>
            </a:r>
          </a:p>
        </p:txBody>
      </p:sp>
      <p:sp>
        <p:nvSpPr>
          <p:cNvPr id="21" name="Pladsholder til billede 5">
            <a:extLst>
              <a:ext uri="{FF2B5EF4-FFF2-40B4-BE49-F238E27FC236}">
                <a16:creationId xmlns:a16="http://schemas.microsoft.com/office/drawing/2014/main" id="{288001CD-12FE-142F-90D6-400597BB9B04}"/>
              </a:ext>
            </a:extLst>
          </p:cNvPr>
          <p:cNvSpPr>
            <a:spLocks noGrp="1"/>
          </p:cNvSpPr>
          <p:nvPr>
            <p:ph type="pic" sz="quarter" idx="19" hasCustomPrompt="1"/>
          </p:nvPr>
        </p:nvSpPr>
        <p:spPr>
          <a:xfrm>
            <a:off x="9357952" y="3681607"/>
            <a:ext cx="2490354" cy="2406395"/>
          </a:xfrm>
        </p:spPr>
        <p:txBody>
          <a:bodyPr tIns="936000" anchor="ctr" anchorCtr="0"/>
          <a:lstStyle>
            <a:lvl1pPr marL="0" indent="0" algn="ctr">
              <a:buNone/>
              <a:defRPr sz="1400" baseline="0">
                <a:solidFill>
                  <a:schemeClr val="tx1"/>
                </a:solidFill>
              </a:defRPr>
            </a:lvl1pPr>
          </a:lstStyle>
          <a:p>
            <a:r>
              <a:rPr lang="da-DK" dirty="0"/>
              <a:t>Klik på ikon for at indsætte billede</a:t>
            </a:r>
          </a:p>
        </p:txBody>
      </p:sp>
      <p:sp>
        <p:nvSpPr>
          <p:cNvPr id="3" name="Slide Number Placeholder 2">
            <a:extLst>
              <a:ext uri="{FF2B5EF4-FFF2-40B4-BE49-F238E27FC236}">
                <a16:creationId xmlns:a16="http://schemas.microsoft.com/office/drawing/2014/main" id="{E844EBB5-B94F-759B-8617-682C3BB1CEA1}"/>
              </a:ext>
            </a:extLst>
          </p:cNvPr>
          <p:cNvSpPr>
            <a:spLocks noGrp="1"/>
          </p:cNvSpPr>
          <p:nvPr>
            <p:ph type="sldNum" sz="quarter" idx="10"/>
          </p:nvPr>
        </p:nvSpPr>
        <p:spPr/>
        <p:txBody>
          <a:bodyPr/>
          <a:lstStyle/>
          <a:p>
            <a:fld id="{0DAB5548-7253-48D6-B95B-F3D312A72220}" type="slidenum">
              <a:rPr lang="da-DK" smtClean="0"/>
              <a:pPr/>
              <a:t>‹nr.›</a:t>
            </a:fld>
            <a:endParaRPr lang="da-DK" dirty="0"/>
          </a:p>
        </p:txBody>
      </p:sp>
    </p:spTree>
    <p:extLst>
      <p:ext uri="{BB962C8B-B14F-4D97-AF65-F5344CB8AC3E}">
        <p14:creationId xmlns:p14="http://schemas.microsoft.com/office/powerpoint/2010/main" val="636786734"/>
      </p:ext>
    </p:extLst>
  </p:cSld>
  <p:clrMapOvr>
    <a:overrideClrMapping bg1="lt1" tx1="dk1" bg2="lt2" tx2="dk2" accent1="accent1" accent2="accent2" accent3="accent3" accent4="accent4" accent5="accent5" accent6="accent6" hlink="hlink" folHlink="folHlink"/>
  </p:clrMapOvr>
  <p:transition>
    <p:fade/>
  </p:transition>
  <p:extLst>
    <p:ext uri="{DCECCB84-F9BA-43D5-87BE-67443E8EF086}">
      <p15:sldGuideLst xmlns:p15="http://schemas.microsoft.com/office/powerpoint/2012/main">
        <p15:guide id="1" orient="horz" pos="548">
          <p15:clr>
            <a:srgbClr val="A4A3A4"/>
          </p15:clr>
        </p15:guide>
        <p15:guide id="2" pos="3748">
          <p15:clr>
            <a:srgbClr val="A4A3A4"/>
          </p15:clr>
        </p15:guide>
        <p15:guide id="3" pos="3975">
          <p15:clr>
            <a:srgbClr val="A4A3A4"/>
          </p15:clr>
        </p15:guide>
      </p15:sldGuideLst>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ekst &amp; topfoto">
    <p:spTree>
      <p:nvGrpSpPr>
        <p:cNvPr id="1" name=""/>
        <p:cNvGrpSpPr/>
        <p:nvPr/>
      </p:nvGrpSpPr>
      <p:grpSpPr>
        <a:xfrm>
          <a:off x="0" y="0"/>
          <a:ext cx="0" cy="0"/>
          <a:chOff x="0" y="0"/>
          <a:chExt cx="0" cy="0"/>
        </a:xfrm>
      </p:grpSpPr>
      <p:sp>
        <p:nvSpPr>
          <p:cNvPr id="4" name="Footer Placeholder 3" hidden="1">
            <a:extLst>
              <a:ext uri="{FF2B5EF4-FFF2-40B4-BE49-F238E27FC236}">
                <a16:creationId xmlns:a16="http://schemas.microsoft.com/office/drawing/2014/main" id="{C26818D7-A2E5-010E-024E-E3A181A5746F}"/>
              </a:ext>
            </a:extLst>
          </p:cNvPr>
          <p:cNvSpPr>
            <a:spLocks noGrp="1"/>
          </p:cNvSpPr>
          <p:nvPr>
            <p:ph type="ftr" sz="quarter" idx="11"/>
          </p:nvPr>
        </p:nvSpPr>
        <p:spPr/>
        <p:txBody>
          <a:bodyPr/>
          <a:lstStyle/>
          <a:p>
            <a:endParaRPr lang="en-GB"/>
          </a:p>
        </p:txBody>
      </p:sp>
      <p:sp>
        <p:nvSpPr>
          <p:cNvPr id="5" name="Date Placeholder 4" hidden="1">
            <a:extLst>
              <a:ext uri="{FF2B5EF4-FFF2-40B4-BE49-F238E27FC236}">
                <a16:creationId xmlns:a16="http://schemas.microsoft.com/office/drawing/2014/main" id="{5E7E0896-0671-AED6-883E-253D4F3C0E9F}"/>
              </a:ext>
            </a:extLst>
          </p:cNvPr>
          <p:cNvSpPr>
            <a:spLocks noGrp="1"/>
          </p:cNvSpPr>
          <p:nvPr>
            <p:ph type="dt" sz="half" idx="12"/>
          </p:nvPr>
        </p:nvSpPr>
        <p:spPr/>
        <p:txBody>
          <a:bodyPr/>
          <a:lstStyle/>
          <a:p>
            <a:endParaRPr lang="da-DK" dirty="0"/>
          </a:p>
        </p:txBody>
      </p:sp>
      <p:sp>
        <p:nvSpPr>
          <p:cNvPr id="6" name="Rektangel 19">
            <a:extLst>
              <a:ext uri="{FF2B5EF4-FFF2-40B4-BE49-F238E27FC236}">
                <a16:creationId xmlns:a16="http://schemas.microsoft.com/office/drawing/2014/main" id="{58AE5C97-BDAE-75FA-57FF-40010514963B}"/>
              </a:ext>
              <a:ext uri="{C183D7F6-B498-43B3-948B-1728B52AA6E4}">
                <adec:decorative xmlns:adec="http://schemas.microsoft.com/office/drawing/2017/decorative" val="1"/>
              </a:ext>
            </a:extLst>
          </p:cNvPr>
          <p:cNvSpPr/>
          <p:nvPr userDrawn="1"/>
        </p:nvSpPr>
        <p:spPr>
          <a:xfrm>
            <a:off x="0" y="0"/>
            <a:ext cx="687600" cy="6858000"/>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pic>
        <p:nvPicPr>
          <p:cNvPr id="1694724941" name="Logoimage" descr="{&quot;templafy&quot;:{&quot;id&quot;:&quot;9b9cd7b5-0a7a-4098-b053-4c4df270db7c&quot;}}"/>
          <p:cNvPicPr>
            <a:picLocks noChangeAspect="1"/>
          </p:cNvPicPr>
          <p:nvPr/>
        </p:nvPicPr>
        <p:blipFill>
          <a:blip r:embed="rId2"/>
          <a:stretch>
            <a:fillRect/>
          </a:stretch>
        </p:blipFill>
        <p:spPr>
          <a:xfrm>
            <a:off x="608" y="5712381"/>
            <a:ext cx="687600" cy="687600"/>
          </a:xfrm>
          <a:prstGeom prst="rect">
            <a:avLst/>
          </a:prstGeom>
        </p:spPr>
      </p:pic>
      <p:pic>
        <p:nvPicPr>
          <p:cNvPr id="1636489185" name="ExtralogoBottomimage" descr="{&quot;templafy&quot;:{&quot;id&quot;:&quot;98de7a16-142e-481c-a68f-8b8dc6f73f7a&quot;}}"/>
          <p:cNvPicPr>
            <a:picLocks noChangeAspect="1"/>
          </p:cNvPicPr>
          <p:nvPr/>
        </p:nvPicPr>
        <p:blipFill>
          <a:blip r:embed="rId3"/>
          <a:stretch>
            <a:fillRect/>
          </a:stretch>
        </p:blipFill>
        <p:spPr>
          <a:xfrm>
            <a:off x="5659749" y="6318000"/>
            <a:ext cx="1324800" cy="421200"/>
          </a:xfrm>
          <a:prstGeom prst="rect">
            <a:avLst/>
          </a:prstGeom>
        </p:spPr>
      </p:pic>
      <p:sp>
        <p:nvSpPr>
          <p:cNvPr id="11" name="Titel" descr="{&quot;templafy&quot;:{&quot;id&quot;:&quot;5e3d66f4-b4b1-4f78-9094-9b24b6ffefcc&quot;}}">
            <a:extLst>
              <a:ext uri="{FF2B5EF4-FFF2-40B4-BE49-F238E27FC236}">
                <a16:creationId xmlns:a16="http://schemas.microsoft.com/office/drawing/2014/main" id="{BD224E32-AFBB-9A0B-1BD7-AD1EFF924537}"/>
              </a:ext>
            </a:extLst>
          </p:cNvPr>
          <p:cNvSpPr txBox="1"/>
          <p:nvPr userDrawn="1"/>
        </p:nvSpPr>
        <p:spPr>
          <a:xfrm>
            <a:off x="1152000" y="6289200"/>
            <a:ext cx="3780000" cy="180000"/>
          </a:xfrm>
          <a:prstGeom prst="rect">
            <a:avLst/>
          </a:prstGeom>
          <a:noFill/>
        </p:spPr>
        <p:txBody>
          <a:bodyPr wrap="square" lIns="0" tIns="0" rIns="0" bIns="0" rtlCol="0">
            <a:noAutofit/>
          </a:bodyPr>
          <a:lstStyle/>
          <a:p>
            <a:endParaRPr/>
          </a:p>
        </p:txBody>
      </p:sp>
      <p:sp>
        <p:nvSpPr>
          <p:cNvPr id="12" name="Navn" descr="{&quot;templafy&quot;:{&quot;id&quot;:&quot;7be99958-ec90-4836-b080-82d640dc06b1&quot;}}">
            <a:extLst>
              <a:ext uri="{FF2B5EF4-FFF2-40B4-BE49-F238E27FC236}">
                <a16:creationId xmlns:a16="http://schemas.microsoft.com/office/drawing/2014/main" id="{17EE92DB-8798-07E2-276E-4F48EF0DD732}"/>
              </a:ext>
            </a:extLst>
          </p:cNvPr>
          <p:cNvSpPr txBox="1"/>
          <p:nvPr userDrawn="1"/>
        </p:nvSpPr>
        <p:spPr>
          <a:xfrm>
            <a:off x="8043600" y="6289200"/>
            <a:ext cx="3387600" cy="180000"/>
          </a:xfrm>
          <a:prstGeom prst="rect">
            <a:avLst/>
          </a:prstGeom>
          <a:noFill/>
        </p:spPr>
        <p:txBody>
          <a:bodyPr wrap="square" lIns="0" tIns="0" rIns="0" bIns="0" rtlCol="0">
            <a:noAutofit/>
          </a:bodyPr>
          <a:lstStyle/>
          <a:p>
            <a:pPr algn="r"/>
            <a:r>
              <a:rPr lang="da-DK" sz="1000" dirty="0" err="1">
                <a:solidFill>
                  <a:schemeClr val="tx1"/>
                </a:solidFill>
              </a:rPr>
              <a:t>Iben Rix Petersen</a:t>
            </a:r>
          </a:p>
        </p:txBody>
      </p:sp>
      <p:sp>
        <p:nvSpPr>
          <p:cNvPr id="13" name="Dato" descr="{&quot;templafy&quot;:{&quot;id&quot;:&quot;e78aef35-633d-45b9-a76c-b7134655c8eb&quot;}}">
            <a:extLst>
              <a:ext uri="{FF2B5EF4-FFF2-40B4-BE49-F238E27FC236}">
                <a16:creationId xmlns:a16="http://schemas.microsoft.com/office/drawing/2014/main" id="{118B9469-B40E-D872-3EEB-7AC95F8F84F6}"/>
              </a:ext>
            </a:extLst>
          </p:cNvPr>
          <p:cNvSpPr txBox="1"/>
          <p:nvPr userDrawn="1"/>
        </p:nvSpPr>
        <p:spPr>
          <a:xfrm>
            <a:off x="8043600" y="6289200"/>
            <a:ext cx="3387600" cy="180000"/>
          </a:xfrm>
          <a:prstGeom prst="rect">
            <a:avLst/>
          </a:prstGeom>
          <a:noFill/>
        </p:spPr>
        <p:txBody>
          <a:bodyPr wrap="square" lIns="0" tIns="0" rIns="0" bIns="0" rtlCol="0">
            <a:noAutofit/>
          </a:bodyPr>
          <a:lstStyle/>
          <a:p>
            <a:pPr algn="r"/>
            <a:endParaRPr/>
          </a:p>
        </p:txBody>
      </p:sp>
      <p:pic>
        <p:nvPicPr>
          <p:cNvPr id="319283972" name="ExtralogoTopimage" descr="{&quot;templafy&quot;:{&quot;id&quot;:&quot;7d83f55f-1482-4a11-9602-81841c61f65f&quot;}}"/>
          <p:cNvPicPr>
            <a:picLocks noChangeAspect="1"/>
          </p:cNvPicPr>
          <p:nvPr/>
        </p:nvPicPr>
        <p:blipFill>
          <a:blip r:embed="rId3"/>
          <a:stretch>
            <a:fillRect/>
          </a:stretch>
        </p:blipFill>
        <p:spPr>
          <a:xfrm>
            <a:off x="9957600" y="97200"/>
            <a:ext cx="2178000" cy="684000"/>
          </a:xfrm>
          <a:prstGeom prst="rect">
            <a:avLst/>
          </a:prstGeom>
        </p:spPr>
      </p:pic>
      <p:sp>
        <p:nvSpPr>
          <p:cNvPr id="10" name="Virksomhed" descr="{&quot;templafy&quot;:{&quot;id&quot;:&quot;142a4671-0a57-48de-a063-45b49d097d0c&quot;}}">
            <a:extLst>
              <a:ext uri="{FF2B5EF4-FFF2-40B4-BE49-F238E27FC236}">
                <a16:creationId xmlns:a16="http://schemas.microsoft.com/office/drawing/2014/main" id="{9DEAD66C-E808-AB49-CB5D-98D306F910C1}"/>
              </a:ext>
            </a:extLst>
          </p:cNvPr>
          <p:cNvSpPr txBox="1"/>
          <p:nvPr userDrawn="1"/>
        </p:nvSpPr>
        <p:spPr>
          <a:xfrm>
            <a:off x="1152000" y="207098"/>
            <a:ext cx="6120000" cy="215444"/>
          </a:xfrm>
          <a:prstGeom prst="rect">
            <a:avLst/>
          </a:prstGeom>
          <a:noFill/>
        </p:spPr>
        <p:txBody>
          <a:bodyPr wrap="square" lIns="0" tIns="0" rIns="0" bIns="0" rtlCol="0">
            <a:noAutofit/>
          </a:bodyPr>
          <a:lstStyle/>
          <a:p>
            <a:r>
              <a:rPr lang="da-DK" sz="1200" b="1" noProof="0" dirty="0">
                <a:solidFill>
                  <a:schemeClr val="accent3"/>
                </a:solidFill>
              </a:rPr>
              <a:t>Bispebjerg og Frederiksberg Hospital</a:t>
            </a:r>
          </a:p>
        </p:txBody>
      </p:sp>
      <p:sp>
        <p:nvSpPr>
          <p:cNvPr id="14" name="CenterFreeText" descr="{&quot;templafy&quot;:{&quot;id&quot;:&quot;a4c5de42-560a-4ddf-b74e-5fd687b85265&quot;}}">
            <a:extLst>
              <a:ext uri="{FF2B5EF4-FFF2-40B4-BE49-F238E27FC236}">
                <a16:creationId xmlns:a16="http://schemas.microsoft.com/office/drawing/2014/main" id="{6761E23E-066B-ABFB-DEC4-01D393A94FE2}"/>
              </a:ext>
            </a:extLst>
          </p:cNvPr>
          <p:cNvSpPr txBox="1">
            <a:spLocks/>
          </p:cNvSpPr>
          <p:nvPr userDrawn="1"/>
        </p:nvSpPr>
        <p:spPr>
          <a:xfrm>
            <a:off x="1152000" y="370800"/>
            <a:ext cx="6120000" cy="422153"/>
          </a:xfrm>
          <a:prstGeom prst="rect">
            <a:avLst/>
          </a:prstGeom>
        </p:spPr>
        <p:txBody>
          <a:bodyPr lIns="0" tIns="0" rIns="0" bIns="0"/>
          <a:lstStyle>
            <a:lvl1pPr marL="0" indent="0" algn="l" defTabSz="914400" rtl="0" eaLnBrk="1" latinLnBrk="0" hangingPunct="1">
              <a:lnSpc>
                <a:spcPct val="100000"/>
              </a:lnSpc>
              <a:spcBef>
                <a:spcPts val="0"/>
              </a:spcBef>
              <a:spcAft>
                <a:spcPts val="1200"/>
              </a:spcAft>
              <a:buClr>
                <a:schemeClr val="accent6"/>
              </a:buClr>
              <a:buFont typeface="Arial" panose="020B0604020202020204" pitchFamily="34" charset="0"/>
              <a:buNone/>
              <a:defRPr lang="da-DK" sz="1200" b="1" kern="1200" baseline="0" dirty="0">
                <a:solidFill>
                  <a:srgbClr val="B3B3B3"/>
                </a:solidFill>
                <a:latin typeface="+mn-lt"/>
                <a:ea typeface="+mn-ea"/>
                <a:cs typeface="+mn-cs"/>
              </a:defRPr>
            </a:lvl1pPr>
            <a:lvl2pPr marL="504000" indent="-144000" algn="l" defTabSz="914400" rtl="0" eaLnBrk="1" latinLnBrk="0" hangingPunct="1">
              <a:spcBef>
                <a:spcPts val="0"/>
              </a:spcBef>
              <a:spcAft>
                <a:spcPts val="1200"/>
              </a:spcAft>
              <a:buClr>
                <a:schemeClr val="accent6"/>
              </a:buClr>
              <a:buFont typeface="Arial" panose="020B0604020202020204" pitchFamily="34" charset="0"/>
              <a:buChar char="•"/>
              <a:defRPr lang="da-DK" sz="2000" kern="1200" baseline="0" dirty="0" smtClean="0">
                <a:solidFill>
                  <a:schemeClr val="tx1"/>
                </a:solidFill>
                <a:latin typeface="+mn-lt"/>
                <a:ea typeface="+mn-ea"/>
                <a:cs typeface="+mn-cs"/>
              </a:defRPr>
            </a:lvl2pPr>
            <a:lvl3pPr marL="828000" indent="-126000" algn="l" defTabSz="914400" rtl="0" eaLnBrk="1" latinLnBrk="0" hangingPunct="1">
              <a:spcBef>
                <a:spcPts val="0"/>
              </a:spcBef>
              <a:spcAft>
                <a:spcPts val="1200"/>
              </a:spcAft>
              <a:buClr>
                <a:schemeClr val="accent6"/>
              </a:buClr>
              <a:buFont typeface="Arial" panose="020B0604020202020204" pitchFamily="34" charset="0"/>
              <a:buChar char="•"/>
              <a:defRPr lang="da-DK" sz="1800" kern="1200" dirty="0" smtClean="0">
                <a:solidFill>
                  <a:schemeClr val="tx1"/>
                </a:solidFill>
                <a:latin typeface="+mn-lt"/>
                <a:ea typeface="+mn-ea"/>
                <a:cs typeface="+mn-cs"/>
              </a:defRPr>
            </a:lvl3pPr>
            <a:lvl4pPr marL="1188000" indent="-108000" algn="l" defTabSz="914400" rtl="0" eaLnBrk="1" latinLnBrk="0" hangingPunct="1">
              <a:spcBef>
                <a:spcPts val="0"/>
              </a:spcBef>
              <a:spcAft>
                <a:spcPts val="1200"/>
              </a:spcAft>
              <a:buClr>
                <a:schemeClr val="accent6"/>
              </a:buClr>
              <a:buFont typeface="Arial" panose="020B0604020202020204" pitchFamily="34" charset="0"/>
              <a:buChar char="•"/>
              <a:defRPr lang="da-DK" sz="1600" kern="1200" dirty="0" smtClean="0">
                <a:solidFill>
                  <a:schemeClr val="tx1"/>
                </a:solidFill>
                <a:latin typeface="+mn-lt"/>
                <a:ea typeface="+mn-ea"/>
                <a:cs typeface="+mn-cs"/>
              </a:defRPr>
            </a:lvl4pPr>
            <a:lvl5pPr marL="1548000" indent="-108000" algn="l" defTabSz="914400" rtl="0" eaLnBrk="1" latinLnBrk="0" hangingPunct="1">
              <a:spcBef>
                <a:spcPts val="0"/>
              </a:spcBef>
              <a:spcAft>
                <a:spcPts val="1200"/>
              </a:spcAft>
              <a:buClr>
                <a:schemeClr val="accent6"/>
              </a:buClr>
              <a:buFont typeface="Arial" panose="020B0604020202020204" pitchFamily="34" charset="0"/>
              <a:buChar char="•"/>
              <a:defRPr lang="da-DK" sz="1400" kern="1200" dirty="0" smtClean="0">
                <a:solidFill>
                  <a:schemeClr val="tx1"/>
                </a:solidFill>
                <a:latin typeface="+mn-lt"/>
                <a:ea typeface="+mn-ea"/>
                <a:cs typeface="+mn-cs"/>
              </a:defRPr>
            </a:lvl5pPr>
            <a:lvl6pPr marL="1908000" indent="-90000" algn="l" defTabSz="914400" rtl="0" eaLnBrk="1" latinLnBrk="0" hangingPunct="1">
              <a:spcBef>
                <a:spcPts val="0"/>
              </a:spcBef>
              <a:spcAft>
                <a:spcPts val="1200"/>
              </a:spcAft>
              <a:buClr>
                <a:srgbClr val="7D7D7D"/>
              </a:buClr>
              <a:buFont typeface="Arial" panose="020B0604020202020204" pitchFamily="34" charset="0"/>
              <a:buChar char="•"/>
              <a:defRPr lang="da-DK" sz="1200" kern="1200" baseline="0" dirty="0">
                <a:solidFill>
                  <a:schemeClr val="tx1"/>
                </a:solidFill>
                <a:latin typeface="+mn-lt"/>
                <a:ea typeface="+mn-ea"/>
                <a:cs typeface="+mn-cs"/>
              </a:defRPr>
            </a:lvl6pPr>
            <a:lvl7pPr marL="2268000" indent="-90000" algn="l" defTabSz="914400" rtl="0" eaLnBrk="1" latinLnBrk="0" hangingPunct="1">
              <a:spcBef>
                <a:spcPts val="0"/>
              </a:spcBef>
              <a:spcAft>
                <a:spcPts val="1200"/>
              </a:spcAft>
              <a:buClr>
                <a:srgbClr val="7D7D7D"/>
              </a:buClr>
              <a:buFont typeface="Arial" panose="020B0604020202020204" pitchFamily="34" charset="0"/>
              <a:buChar char="•"/>
              <a:defRPr lang="da-DK" sz="1100" kern="1200" baseline="0" dirty="0">
                <a:solidFill>
                  <a:schemeClr val="tx1"/>
                </a:solidFill>
                <a:latin typeface="+mn-lt"/>
                <a:ea typeface="+mn-ea"/>
                <a:cs typeface="+mn-cs"/>
              </a:defRPr>
            </a:lvl7pPr>
            <a:lvl8pPr marL="2628000" indent="-90000" algn="l" defTabSz="914400" rtl="0" eaLnBrk="1" latinLnBrk="0" hangingPunct="1">
              <a:spcBef>
                <a:spcPts val="0"/>
              </a:spcBef>
              <a:spcAft>
                <a:spcPts val="1200"/>
              </a:spcAft>
              <a:buClr>
                <a:srgbClr val="7D7D7D"/>
              </a:buClr>
              <a:buFont typeface="Arial" panose="020B0604020202020204" pitchFamily="34" charset="0"/>
              <a:buChar char="•"/>
              <a:defRPr lang="da-DK" sz="1000" kern="1200" baseline="0" dirty="0">
                <a:solidFill>
                  <a:schemeClr val="tx1"/>
                </a:solidFill>
                <a:latin typeface="+mn-lt"/>
                <a:ea typeface="+mn-ea"/>
                <a:cs typeface="+mn-cs"/>
              </a:defRPr>
            </a:lvl8pPr>
            <a:lvl9pPr marL="2988000" indent="-90000" algn="l" defTabSz="914400" rtl="0" eaLnBrk="1" latinLnBrk="0" hangingPunct="1">
              <a:spcBef>
                <a:spcPts val="0"/>
              </a:spcBef>
              <a:spcAft>
                <a:spcPts val="1200"/>
              </a:spcAft>
              <a:buClr>
                <a:srgbClr val="808080"/>
              </a:buClr>
              <a:buFont typeface="Arial" panose="020B0604020202020204" pitchFamily="34" charset="0"/>
              <a:buChar char="•"/>
              <a:defRPr sz="900" kern="1200">
                <a:solidFill>
                  <a:schemeClr val="tx1"/>
                </a:solidFill>
                <a:latin typeface="+mn-lt"/>
                <a:ea typeface="+mn-ea"/>
                <a:cs typeface="+mn-cs"/>
              </a:defRPr>
            </a:lvl9pPr>
          </a:lstStyle>
          <a:p>
            <a:endParaRPr lang="en-GB" sz="1200" dirty="0">
              <a:solidFill>
                <a:schemeClr val="accent3"/>
              </a:solidFill>
            </a:endParaRPr>
          </a:p>
        </p:txBody>
      </p:sp>
      <p:sp>
        <p:nvSpPr>
          <p:cNvPr id="15" name="Center" descr="{&quot;templafy&quot;:{&quot;id&quot;:&quot;26229ae9-ba13-42ab-bb20-ebb003e79d4f&quot;}}" hidden="1">
            <a:extLst>
              <a:ext uri="{FF2B5EF4-FFF2-40B4-BE49-F238E27FC236}">
                <a16:creationId xmlns:a16="http://schemas.microsoft.com/office/drawing/2014/main" id="{2C012846-F490-E905-23F1-6DD42270285B}"/>
              </a:ext>
            </a:extLst>
          </p:cNvPr>
          <p:cNvSpPr txBox="1">
            <a:spLocks/>
          </p:cNvSpPr>
          <p:nvPr userDrawn="1"/>
        </p:nvSpPr>
        <p:spPr>
          <a:xfrm>
            <a:off x="1152000" y="370800"/>
            <a:ext cx="6120000" cy="422153"/>
          </a:xfrm>
          <a:prstGeom prst="rect">
            <a:avLst/>
          </a:prstGeom>
        </p:spPr>
        <p:txBody>
          <a:bodyPr lIns="0" tIns="0" rIns="0" bIns="0"/>
          <a:lstStyle>
            <a:lvl1pPr marL="0" indent="0" algn="l" defTabSz="914400" rtl="0" eaLnBrk="1" latinLnBrk="0" hangingPunct="1">
              <a:lnSpc>
                <a:spcPct val="100000"/>
              </a:lnSpc>
              <a:spcBef>
                <a:spcPts val="0"/>
              </a:spcBef>
              <a:spcAft>
                <a:spcPts val="1200"/>
              </a:spcAft>
              <a:buClr>
                <a:schemeClr val="accent6"/>
              </a:buClr>
              <a:buFont typeface="Arial" panose="020B0604020202020204" pitchFamily="34" charset="0"/>
              <a:buNone/>
              <a:defRPr lang="da-DK" sz="1200" b="1" kern="1200" baseline="0" dirty="0">
                <a:solidFill>
                  <a:srgbClr val="B3B3B3"/>
                </a:solidFill>
                <a:latin typeface="+mn-lt"/>
                <a:ea typeface="+mn-ea"/>
                <a:cs typeface="+mn-cs"/>
              </a:defRPr>
            </a:lvl1pPr>
            <a:lvl2pPr marL="504000" indent="-144000" algn="l" defTabSz="914400" rtl="0" eaLnBrk="1" latinLnBrk="0" hangingPunct="1">
              <a:spcBef>
                <a:spcPts val="0"/>
              </a:spcBef>
              <a:spcAft>
                <a:spcPts val="1200"/>
              </a:spcAft>
              <a:buClr>
                <a:schemeClr val="accent6"/>
              </a:buClr>
              <a:buFont typeface="Arial" panose="020B0604020202020204" pitchFamily="34" charset="0"/>
              <a:buChar char="•"/>
              <a:defRPr lang="da-DK" sz="2000" kern="1200" baseline="0" dirty="0" smtClean="0">
                <a:solidFill>
                  <a:schemeClr val="tx1"/>
                </a:solidFill>
                <a:latin typeface="+mn-lt"/>
                <a:ea typeface="+mn-ea"/>
                <a:cs typeface="+mn-cs"/>
              </a:defRPr>
            </a:lvl2pPr>
            <a:lvl3pPr marL="828000" indent="-126000" algn="l" defTabSz="914400" rtl="0" eaLnBrk="1" latinLnBrk="0" hangingPunct="1">
              <a:spcBef>
                <a:spcPts val="0"/>
              </a:spcBef>
              <a:spcAft>
                <a:spcPts val="1200"/>
              </a:spcAft>
              <a:buClr>
                <a:schemeClr val="accent6"/>
              </a:buClr>
              <a:buFont typeface="Arial" panose="020B0604020202020204" pitchFamily="34" charset="0"/>
              <a:buChar char="•"/>
              <a:defRPr lang="da-DK" sz="1800" kern="1200" dirty="0" smtClean="0">
                <a:solidFill>
                  <a:schemeClr val="tx1"/>
                </a:solidFill>
                <a:latin typeface="+mn-lt"/>
                <a:ea typeface="+mn-ea"/>
                <a:cs typeface="+mn-cs"/>
              </a:defRPr>
            </a:lvl3pPr>
            <a:lvl4pPr marL="1188000" indent="-108000" algn="l" defTabSz="914400" rtl="0" eaLnBrk="1" latinLnBrk="0" hangingPunct="1">
              <a:spcBef>
                <a:spcPts val="0"/>
              </a:spcBef>
              <a:spcAft>
                <a:spcPts val="1200"/>
              </a:spcAft>
              <a:buClr>
                <a:schemeClr val="accent6"/>
              </a:buClr>
              <a:buFont typeface="Arial" panose="020B0604020202020204" pitchFamily="34" charset="0"/>
              <a:buChar char="•"/>
              <a:defRPr lang="da-DK" sz="1600" kern="1200" dirty="0" smtClean="0">
                <a:solidFill>
                  <a:schemeClr val="tx1"/>
                </a:solidFill>
                <a:latin typeface="+mn-lt"/>
                <a:ea typeface="+mn-ea"/>
                <a:cs typeface="+mn-cs"/>
              </a:defRPr>
            </a:lvl4pPr>
            <a:lvl5pPr marL="1548000" indent="-108000" algn="l" defTabSz="914400" rtl="0" eaLnBrk="1" latinLnBrk="0" hangingPunct="1">
              <a:spcBef>
                <a:spcPts val="0"/>
              </a:spcBef>
              <a:spcAft>
                <a:spcPts val="1200"/>
              </a:spcAft>
              <a:buClr>
                <a:schemeClr val="accent6"/>
              </a:buClr>
              <a:buFont typeface="Arial" panose="020B0604020202020204" pitchFamily="34" charset="0"/>
              <a:buChar char="•"/>
              <a:defRPr lang="da-DK" sz="1400" kern="1200" dirty="0" smtClean="0">
                <a:solidFill>
                  <a:schemeClr val="tx1"/>
                </a:solidFill>
                <a:latin typeface="+mn-lt"/>
                <a:ea typeface="+mn-ea"/>
                <a:cs typeface="+mn-cs"/>
              </a:defRPr>
            </a:lvl5pPr>
            <a:lvl6pPr marL="1908000" indent="-90000" algn="l" defTabSz="914400" rtl="0" eaLnBrk="1" latinLnBrk="0" hangingPunct="1">
              <a:spcBef>
                <a:spcPts val="0"/>
              </a:spcBef>
              <a:spcAft>
                <a:spcPts val="1200"/>
              </a:spcAft>
              <a:buClr>
                <a:srgbClr val="7D7D7D"/>
              </a:buClr>
              <a:buFont typeface="Arial" panose="020B0604020202020204" pitchFamily="34" charset="0"/>
              <a:buChar char="•"/>
              <a:defRPr lang="da-DK" sz="1200" kern="1200" baseline="0" dirty="0">
                <a:solidFill>
                  <a:schemeClr val="tx1"/>
                </a:solidFill>
                <a:latin typeface="+mn-lt"/>
                <a:ea typeface="+mn-ea"/>
                <a:cs typeface="+mn-cs"/>
              </a:defRPr>
            </a:lvl6pPr>
            <a:lvl7pPr marL="2268000" indent="-90000" algn="l" defTabSz="914400" rtl="0" eaLnBrk="1" latinLnBrk="0" hangingPunct="1">
              <a:spcBef>
                <a:spcPts val="0"/>
              </a:spcBef>
              <a:spcAft>
                <a:spcPts val="1200"/>
              </a:spcAft>
              <a:buClr>
                <a:srgbClr val="7D7D7D"/>
              </a:buClr>
              <a:buFont typeface="Arial" panose="020B0604020202020204" pitchFamily="34" charset="0"/>
              <a:buChar char="•"/>
              <a:defRPr lang="da-DK" sz="1100" kern="1200" baseline="0" dirty="0">
                <a:solidFill>
                  <a:schemeClr val="tx1"/>
                </a:solidFill>
                <a:latin typeface="+mn-lt"/>
                <a:ea typeface="+mn-ea"/>
                <a:cs typeface="+mn-cs"/>
              </a:defRPr>
            </a:lvl7pPr>
            <a:lvl8pPr marL="2628000" indent="-90000" algn="l" defTabSz="914400" rtl="0" eaLnBrk="1" latinLnBrk="0" hangingPunct="1">
              <a:spcBef>
                <a:spcPts val="0"/>
              </a:spcBef>
              <a:spcAft>
                <a:spcPts val="1200"/>
              </a:spcAft>
              <a:buClr>
                <a:srgbClr val="7D7D7D"/>
              </a:buClr>
              <a:buFont typeface="Arial" panose="020B0604020202020204" pitchFamily="34" charset="0"/>
              <a:buChar char="•"/>
              <a:defRPr lang="da-DK" sz="1000" kern="1200" baseline="0" dirty="0">
                <a:solidFill>
                  <a:schemeClr val="tx1"/>
                </a:solidFill>
                <a:latin typeface="+mn-lt"/>
                <a:ea typeface="+mn-ea"/>
                <a:cs typeface="+mn-cs"/>
              </a:defRPr>
            </a:lvl8pPr>
            <a:lvl9pPr marL="2988000" indent="-90000" algn="l" defTabSz="914400" rtl="0" eaLnBrk="1" latinLnBrk="0" hangingPunct="1">
              <a:spcBef>
                <a:spcPts val="0"/>
              </a:spcBef>
              <a:spcAft>
                <a:spcPts val="1200"/>
              </a:spcAft>
              <a:buClr>
                <a:srgbClr val="808080"/>
              </a:buClr>
              <a:buFont typeface="Arial" panose="020B0604020202020204" pitchFamily="34" charset="0"/>
              <a:buChar char="•"/>
              <a:defRPr sz="900" kern="1200">
                <a:solidFill>
                  <a:schemeClr val="tx1"/>
                </a:solidFill>
                <a:latin typeface="+mn-lt"/>
                <a:ea typeface="+mn-ea"/>
                <a:cs typeface="+mn-cs"/>
              </a:defRPr>
            </a:lvl9pPr>
          </a:lstStyle>
          <a:p>
            <a:endParaRPr/>
          </a:p>
        </p:txBody>
      </p:sp>
      <p:sp>
        <p:nvSpPr>
          <p:cNvPr id="2" name="Title 1">
            <a:extLst>
              <a:ext uri="{FF2B5EF4-FFF2-40B4-BE49-F238E27FC236}">
                <a16:creationId xmlns:a16="http://schemas.microsoft.com/office/drawing/2014/main" id="{5E5D5202-ABD5-0939-672F-7C090F2B5EBD}"/>
              </a:ext>
            </a:extLst>
          </p:cNvPr>
          <p:cNvSpPr>
            <a:spLocks noGrp="1"/>
          </p:cNvSpPr>
          <p:nvPr>
            <p:ph type="title" hasCustomPrompt="1"/>
          </p:nvPr>
        </p:nvSpPr>
        <p:spPr>
          <a:xfrm>
            <a:off x="1126800" y="4507200"/>
            <a:ext cx="3244825" cy="1422996"/>
          </a:xfrm>
        </p:spPr>
        <p:txBody>
          <a:bodyPr anchor="t" anchorCtr="0"/>
          <a:lstStyle/>
          <a:p>
            <a:r>
              <a:rPr lang="da-DK" dirty="0"/>
              <a:t>Overskrift 28pt</a:t>
            </a:r>
            <a:endParaRPr lang="en-GB" dirty="0"/>
          </a:p>
        </p:txBody>
      </p:sp>
      <p:sp>
        <p:nvSpPr>
          <p:cNvPr id="17" name="Pladsholder til indhold 2">
            <a:extLst>
              <a:ext uri="{FF2B5EF4-FFF2-40B4-BE49-F238E27FC236}">
                <a16:creationId xmlns:a16="http://schemas.microsoft.com/office/drawing/2014/main" id="{5152FEA7-4883-F8E4-1643-F888932B224D}"/>
              </a:ext>
            </a:extLst>
          </p:cNvPr>
          <p:cNvSpPr>
            <a:spLocks noGrp="1"/>
          </p:cNvSpPr>
          <p:nvPr>
            <p:ph idx="1" hasCustomPrompt="1"/>
          </p:nvPr>
        </p:nvSpPr>
        <p:spPr>
          <a:xfrm>
            <a:off x="4730400" y="4507200"/>
            <a:ext cx="6768000" cy="1422996"/>
          </a:xfrm>
        </p:spPr>
        <p:txBody>
          <a:bodyPr/>
          <a:lstStyle>
            <a:lvl1pPr marL="126000" indent="-126000">
              <a:defRPr sz="1800"/>
            </a:lvl1pPr>
            <a:lvl2pPr marL="450000" indent="-108000">
              <a:defRPr sz="1600"/>
            </a:lvl2pPr>
            <a:lvl3pPr marL="810000" indent="-108000">
              <a:defRPr sz="1400"/>
            </a:lvl3pPr>
            <a:lvl4pPr marL="1152000" indent="-90000">
              <a:defRPr sz="1200"/>
            </a:lvl4pPr>
            <a:lvl5pPr marL="1512000" indent="-90000">
              <a:defRPr sz="1000"/>
            </a:lvl5pPr>
            <a:lvl6pPr marL="1872000">
              <a:defRPr sz="1000"/>
            </a:lvl6pPr>
            <a:lvl7pPr marL="2232000">
              <a:defRPr sz="1000"/>
            </a:lvl7pPr>
            <a:lvl8pPr marL="2592000">
              <a:defRPr sz="1000"/>
            </a:lvl8pPr>
            <a:lvl9pPr marL="2952000">
              <a:defRPr sz="1000"/>
            </a:lvl9pPr>
          </a:lstStyle>
          <a:p>
            <a:pPr lvl="0"/>
            <a:r>
              <a:rPr lang="da-DK" noProof="0" dirty="0"/>
              <a:t>Brødtekst 18pt skrives her</a:t>
            </a:r>
          </a:p>
          <a:p>
            <a:pPr lvl="1"/>
            <a:r>
              <a:rPr lang="da-DK" noProof="0" dirty="0"/>
              <a:t>Anden niveau</a:t>
            </a:r>
          </a:p>
          <a:p>
            <a:pPr lvl="2"/>
            <a:r>
              <a:rPr lang="da-DK" noProof="0" dirty="0"/>
              <a:t>Tredje niveau</a:t>
            </a:r>
          </a:p>
          <a:p>
            <a:pPr lvl="3"/>
            <a:r>
              <a:rPr lang="da-DK" noProof="0" dirty="0"/>
              <a:t>Fjerde niveau</a:t>
            </a:r>
          </a:p>
        </p:txBody>
      </p:sp>
      <p:sp>
        <p:nvSpPr>
          <p:cNvPr id="19" name="Pladsholder til billede 2">
            <a:extLst>
              <a:ext uri="{FF2B5EF4-FFF2-40B4-BE49-F238E27FC236}">
                <a16:creationId xmlns:a16="http://schemas.microsoft.com/office/drawing/2014/main" id="{8DA15832-D016-ED2A-1620-ACA407FE9F40}"/>
              </a:ext>
            </a:extLst>
          </p:cNvPr>
          <p:cNvSpPr>
            <a:spLocks noGrp="1"/>
          </p:cNvSpPr>
          <p:nvPr>
            <p:ph type="pic" sz="quarter" idx="18" hasCustomPrompt="1"/>
          </p:nvPr>
        </p:nvSpPr>
        <p:spPr>
          <a:xfrm>
            <a:off x="0" y="0"/>
            <a:ext cx="12192000" cy="4221087"/>
          </a:xfrm>
        </p:spPr>
        <p:txBody>
          <a:bodyPr tIns="936000" anchor="ctr" anchorCtr="0"/>
          <a:lstStyle>
            <a:lvl1pPr marL="0" indent="0" algn="ctr">
              <a:buNone/>
              <a:defRPr sz="1400" baseline="0">
                <a:solidFill>
                  <a:schemeClr val="tx1"/>
                </a:solidFill>
              </a:defRPr>
            </a:lvl1pPr>
          </a:lstStyle>
          <a:p>
            <a:r>
              <a:rPr lang="da-DK" dirty="0"/>
              <a:t>Klik på ikon for at indsætte billede</a:t>
            </a:r>
          </a:p>
        </p:txBody>
      </p:sp>
      <p:sp>
        <p:nvSpPr>
          <p:cNvPr id="3" name="Slide Number Placeholder 2">
            <a:extLst>
              <a:ext uri="{FF2B5EF4-FFF2-40B4-BE49-F238E27FC236}">
                <a16:creationId xmlns:a16="http://schemas.microsoft.com/office/drawing/2014/main" id="{E844EBB5-B94F-759B-8617-682C3BB1CEA1}"/>
              </a:ext>
            </a:extLst>
          </p:cNvPr>
          <p:cNvSpPr>
            <a:spLocks noGrp="1"/>
          </p:cNvSpPr>
          <p:nvPr>
            <p:ph type="sldNum" sz="quarter" idx="10"/>
          </p:nvPr>
        </p:nvSpPr>
        <p:spPr/>
        <p:txBody>
          <a:bodyPr/>
          <a:lstStyle/>
          <a:p>
            <a:fld id="{0DAB5548-7253-48D6-B95B-F3D312A72220}" type="slidenum">
              <a:rPr lang="da-DK" smtClean="0"/>
              <a:pPr/>
              <a:t>‹nr.›</a:t>
            </a:fld>
            <a:endParaRPr lang="da-DK" dirty="0"/>
          </a:p>
        </p:txBody>
      </p:sp>
    </p:spTree>
    <p:extLst>
      <p:ext uri="{BB962C8B-B14F-4D97-AF65-F5344CB8AC3E}">
        <p14:creationId xmlns:p14="http://schemas.microsoft.com/office/powerpoint/2010/main" val="921576790"/>
      </p:ext>
    </p:extLst>
  </p:cSld>
  <p:clrMapOvr>
    <a:overrideClrMapping bg1="lt1" tx1="dk1" bg2="lt2" tx2="dk2" accent1="accent1" accent2="accent2" accent3="accent3" accent4="accent4" accent5="accent5" accent6="accent6" hlink="hlink" folHlink="folHlink"/>
  </p:clrMapOvr>
  <p:transition>
    <p:fade/>
  </p:transition>
  <p:extLst>
    <p:ext uri="{DCECCB84-F9BA-43D5-87BE-67443E8EF086}">
      <p15:sldGuideLst xmlns:p15="http://schemas.microsoft.com/office/powerpoint/2012/main">
        <p15:guide id="1" pos="2979">
          <p15:clr>
            <a:srgbClr val="A4A3A4"/>
          </p15:clr>
        </p15:guide>
        <p15:guide id="2" pos="2753">
          <p15:clr>
            <a:srgbClr val="A4A3A4"/>
          </p15:clr>
        </p15:guide>
      </p15:sldGuideLst>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Foto">
    <p:spTree>
      <p:nvGrpSpPr>
        <p:cNvPr id="1" name=""/>
        <p:cNvGrpSpPr/>
        <p:nvPr/>
      </p:nvGrpSpPr>
      <p:grpSpPr>
        <a:xfrm>
          <a:off x="0" y="0"/>
          <a:ext cx="0" cy="0"/>
          <a:chOff x="0" y="0"/>
          <a:chExt cx="0" cy="0"/>
        </a:xfrm>
      </p:grpSpPr>
      <p:sp>
        <p:nvSpPr>
          <p:cNvPr id="3" name="Date Placeholder 2" hidden="1">
            <a:extLst>
              <a:ext uri="{FF2B5EF4-FFF2-40B4-BE49-F238E27FC236}">
                <a16:creationId xmlns:a16="http://schemas.microsoft.com/office/drawing/2014/main" id="{EA25F8AF-2D8A-4335-943D-F40DE9A05960}"/>
              </a:ext>
              <a:ext uri="{C183D7F6-B498-43B3-948B-1728B52AA6E4}">
                <adec:decorative xmlns:adec="http://schemas.microsoft.com/office/drawing/2017/decorative" val="1"/>
              </a:ext>
            </a:extLst>
          </p:cNvPr>
          <p:cNvSpPr>
            <a:spLocks noGrp="1"/>
          </p:cNvSpPr>
          <p:nvPr>
            <p:ph type="dt" sz="half" idx="18"/>
          </p:nvPr>
        </p:nvSpPr>
        <p:spPr/>
        <p:txBody>
          <a:bodyPr/>
          <a:lstStyle/>
          <a:p>
            <a:endParaRPr lang="da-DK" dirty="0"/>
          </a:p>
        </p:txBody>
      </p:sp>
      <p:sp>
        <p:nvSpPr>
          <p:cNvPr id="7" name="Footer Placeholder 6" hidden="1">
            <a:extLst>
              <a:ext uri="{FF2B5EF4-FFF2-40B4-BE49-F238E27FC236}">
                <a16:creationId xmlns:a16="http://schemas.microsoft.com/office/drawing/2014/main" id="{96A8B04C-CD21-4171-B523-6B578AF90309}"/>
              </a:ext>
              <a:ext uri="{C183D7F6-B498-43B3-948B-1728B52AA6E4}">
                <adec:decorative xmlns:adec="http://schemas.microsoft.com/office/drawing/2017/decorative" val="1"/>
              </a:ext>
            </a:extLst>
          </p:cNvPr>
          <p:cNvSpPr>
            <a:spLocks noGrp="1"/>
          </p:cNvSpPr>
          <p:nvPr>
            <p:ph type="ftr" sz="quarter" idx="19"/>
          </p:nvPr>
        </p:nvSpPr>
        <p:spPr/>
        <p:txBody>
          <a:bodyPr/>
          <a:lstStyle/>
          <a:p>
            <a:endParaRPr lang="en-GB"/>
          </a:p>
        </p:txBody>
      </p:sp>
      <p:sp>
        <p:nvSpPr>
          <p:cNvPr id="9" name="Slide Number Placeholder 8" hidden="1">
            <a:extLst>
              <a:ext uri="{FF2B5EF4-FFF2-40B4-BE49-F238E27FC236}">
                <a16:creationId xmlns:a16="http://schemas.microsoft.com/office/drawing/2014/main" id="{CF3CB3AF-90BF-908D-D3B8-651E365F3D40}"/>
              </a:ext>
              <a:ext uri="{C183D7F6-B498-43B3-948B-1728B52AA6E4}">
                <adec:decorative xmlns:adec="http://schemas.microsoft.com/office/drawing/2017/decorative" val="1"/>
              </a:ext>
            </a:extLst>
          </p:cNvPr>
          <p:cNvSpPr>
            <a:spLocks noGrp="1"/>
          </p:cNvSpPr>
          <p:nvPr>
            <p:ph type="sldNum" sz="quarter" idx="21"/>
          </p:nvPr>
        </p:nvSpPr>
        <p:spPr>
          <a:xfrm>
            <a:off x="0" y="6858000"/>
            <a:ext cx="0" cy="0"/>
          </a:xfrm>
        </p:spPr>
        <p:txBody>
          <a:bodyPr/>
          <a:lstStyle>
            <a:lvl1pPr>
              <a:defRPr>
                <a:noFill/>
              </a:defRPr>
            </a:lvl1pPr>
          </a:lstStyle>
          <a:p>
            <a:fld id="{0DAB5548-7253-48D6-B95B-F3D312A72220}" type="slidenum">
              <a:rPr lang="en-US" smtClean="0"/>
              <a:pPr/>
              <a:t>‹nr.›</a:t>
            </a:fld>
            <a:endParaRPr lang="en-US" dirty="0"/>
          </a:p>
        </p:txBody>
      </p:sp>
      <p:pic>
        <p:nvPicPr>
          <p:cNvPr id="2" name="Billede 1">
            <a:extLst>
              <a:ext uri="{FF2B5EF4-FFF2-40B4-BE49-F238E27FC236}">
                <a16:creationId xmlns:a16="http://schemas.microsoft.com/office/drawing/2014/main" id="{CFDD5364-CBF7-F8A2-3E66-0322B506E5FC}"/>
              </a:ext>
              <a:ext uri="{C183D7F6-B498-43B3-948B-1728B52AA6E4}">
                <adec:decorative xmlns:adec="http://schemas.microsoft.com/office/drawing/2017/decorative" val="1"/>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t="3195" b="2823"/>
          <a:stretch/>
        </p:blipFill>
        <p:spPr>
          <a:xfrm>
            <a:off x="687389" y="0"/>
            <a:ext cx="11504611" cy="6858000"/>
          </a:xfrm>
          <a:prstGeom prst="rect">
            <a:avLst/>
          </a:prstGeom>
        </p:spPr>
      </p:pic>
      <p:sp>
        <p:nvSpPr>
          <p:cNvPr id="4" name="Ellipse 3">
            <a:extLst>
              <a:ext uri="{FF2B5EF4-FFF2-40B4-BE49-F238E27FC236}">
                <a16:creationId xmlns:a16="http://schemas.microsoft.com/office/drawing/2014/main" id="{382AAC77-9CB6-9BD8-38F8-1B4CB5BEA11C}"/>
              </a:ext>
              <a:ext uri="{C183D7F6-B498-43B3-948B-1728B52AA6E4}">
                <adec:decorative xmlns:adec="http://schemas.microsoft.com/office/drawing/2017/decorative" val="1"/>
              </a:ext>
            </a:extLst>
          </p:cNvPr>
          <p:cNvSpPr/>
          <p:nvPr userDrawn="1"/>
        </p:nvSpPr>
        <p:spPr>
          <a:xfrm>
            <a:off x="1127125" y="2287415"/>
            <a:ext cx="1852246" cy="1852246"/>
          </a:xfrm>
          <a:prstGeom prst="ellipse">
            <a:avLst/>
          </a:prstGeom>
          <a:solidFill>
            <a:schemeClr val="bg1">
              <a:alpha val="80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da-DK" b="1" dirty="0">
                <a:solidFill>
                  <a:schemeClr val="tx1"/>
                </a:solidFill>
              </a:rPr>
              <a:t>Husk at indsætte nyt billede.</a:t>
            </a:r>
          </a:p>
        </p:txBody>
      </p:sp>
      <p:sp>
        <p:nvSpPr>
          <p:cNvPr id="6" name="Tekstfelt 5">
            <a:extLst>
              <a:ext uri="{FF2B5EF4-FFF2-40B4-BE49-F238E27FC236}">
                <a16:creationId xmlns:a16="http://schemas.microsoft.com/office/drawing/2014/main" id="{67A6D053-93F8-A8F6-1D82-382347079FBB}"/>
              </a:ext>
              <a:ext uri="{C183D7F6-B498-43B3-948B-1728B52AA6E4}">
                <adec:decorative xmlns:adec="http://schemas.microsoft.com/office/drawing/2017/decorative" val="1"/>
              </a:ext>
            </a:extLst>
          </p:cNvPr>
          <p:cNvSpPr txBox="1"/>
          <p:nvPr userDrawn="1"/>
        </p:nvSpPr>
        <p:spPr>
          <a:xfrm>
            <a:off x="0" y="-465247"/>
            <a:ext cx="12192000" cy="2718148"/>
          </a:xfrm>
          <a:prstGeom prst="rect">
            <a:avLst/>
          </a:prstGeom>
          <a:noFill/>
        </p:spPr>
        <p:txBody>
          <a:bodyPr wrap="square" lIns="0" tIns="0" rIns="0" bIns="0" rtlCol="0">
            <a:noAutofit/>
          </a:bodyPr>
          <a:lstStyle/>
          <a:p>
            <a:pPr algn="ctr"/>
            <a:r>
              <a:rPr lang="da-DK" sz="13900" b="1" dirty="0">
                <a:solidFill>
                  <a:schemeClr val="bg1">
                    <a:alpha val="50000"/>
                  </a:schemeClr>
                </a:solidFill>
              </a:rPr>
              <a:t>EKSEMPEL</a:t>
            </a:r>
          </a:p>
        </p:txBody>
      </p:sp>
      <p:pic>
        <p:nvPicPr>
          <p:cNvPr id="1981093118" name="Logoimage" descr="{&quot;templafy&quot;:{&quot;id&quot;:&quot;9a67aed8-b916-4653-89de-1f3ea07eee22&quot;}}"/>
          <p:cNvPicPr>
            <a:picLocks noChangeAspect="1"/>
          </p:cNvPicPr>
          <p:nvPr/>
        </p:nvPicPr>
        <p:blipFill>
          <a:blip r:embed="rId3"/>
          <a:stretch>
            <a:fillRect/>
          </a:stretch>
        </p:blipFill>
        <p:spPr>
          <a:xfrm>
            <a:off x="608" y="5712381"/>
            <a:ext cx="687600" cy="687600"/>
          </a:xfrm>
          <a:prstGeom prst="rect">
            <a:avLst/>
          </a:prstGeom>
        </p:spPr>
      </p:pic>
      <p:sp>
        <p:nvSpPr>
          <p:cNvPr id="5" name="Pladsholder til billede 4">
            <a:extLst>
              <a:ext uri="{FF2B5EF4-FFF2-40B4-BE49-F238E27FC236}">
                <a16:creationId xmlns:a16="http://schemas.microsoft.com/office/drawing/2014/main" id="{79997E79-4026-4219-B93D-7471CF96C589}"/>
              </a:ext>
              <a:ext uri="{C183D7F6-B498-43B3-948B-1728B52AA6E4}">
                <adec:decorative xmlns:adec="http://schemas.microsoft.com/office/drawing/2017/decorative" val="1"/>
              </a:ext>
            </a:extLst>
          </p:cNvPr>
          <p:cNvSpPr>
            <a:spLocks noGrp="1"/>
          </p:cNvSpPr>
          <p:nvPr>
            <p:ph type="pic" sz="quarter" idx="20" hasCustomPrompt="1"/>
          </p:nvPr>
        </p:nvSpPr>
        <p:spPr>
          <a:xfrm>
            <a:off x="687389" y="0"/>
            <a:ext cx="11504612" cy="6858000"/>
          </a:xfrm>
        </p:spPr>
        <p:txBody>
          <a:bodyPr tIns="900000" anchor="ctr" anchorCtr="1"/>
          <a:lstStyle>
            <a:lvl1pPr marL="0" indent="0">
              <a:buNone/>
              <a:defRPr>
                <a:solidFill>
                  <a:schemeClr val="bg1"/>
                </a:solidFill>
              </a:defRPr>
            </a:lvl1pPr>
          </a:lstStyle>
          <a:p>
            <a:pPr marL="0" marR="0" lvl="0" indent="0" algn="l" defTabSz="914400" rtl="0" eaLnBrk="1" fontAlgn="auto" latinLnBrk="0" hangingPunct="1">
              <a:lnSpc>
                <a:spcPct val="100000"/>
              </a:lnSpc>
              <a:spcBef>
                <a:spcPts val="0"/>
              </a:spcBef>
              <a:spcAft>
                <a:spcPts val="1200"/>
              </a:spcAft>
              <a:buClr>
                <a:schemeClr val="accent6"/>
              </a:buClr>
              <a:buSzTx/>
              <a:buFont typeface="Arial" panose="020B0604020202020204" pitchFamily="34" charset="0"/>
              <a:buNone/>
              <a:tabLst/>
              <a:defRPr/>
            </a:pPr>
            <a:r>
              <a:rPr lang="da-DK" dirty="0"/>
              <a:t>Klik på ikon for at indsætte billede</a:t>
            </a:r>
          </a:p>
        </p:txBody>
      </p:sp>
    </p:spTree>
    <p:extLst>
      <p:ext uri="{BB962C8B-B14F-4D97-AF65-F5344CB8AC3E}">
        <p14:creationId xmlns:p14="http://schemas.microsoft.com/office/powerpoint/2010/main" val="819765518"/>
      </p:ext>
    </p:extLst>
  </p:cSld>
  <p:clrMapOvr>
    <a:masterClrMapping/>
  </p:clrMapOvr>
  <p:transition>
    <p:fade/>
  </p:transition>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Fuldt billedformat">
    <p:spTree>
      <p:nvGrpSpPr>
        <p:cNvPr id="1" name=""/>
        <p:cNvGrpSpPr/>
        <p:nvPr/>
      </p:nvGrpSpPr>
      <p:grpSpPr>
        <a:xfrm>
          <a:off x="0" y="0"/>
          <a:ext cx="0" cy="0"/>
          <a:chOff x="0" y="0"/>
          <a:chExt cx="0" cy="0"/>
        </a:xfrm>
      </p:grpSpPr>
      <p:sp>
        <p:nvSpPr>
          <p:cNvPr id="9" name="Date Placeholder 2" hidden="1">
            <a:extLst>
              <a:ext uri="{FF2B5EF4-FFF2-40B4-BE49-F238E27FC236}">
                <a16:creationId xmlns:a16="http://schemas.microsoft.com/office/drawing/2014/main" id="{49A5D83B-CF24-8005-22E9-48A20C5CF819}"/>
              </a:ext>
              <a:ext uri="{C183D7F6-B498-43B3-948B-1728B52AA6E4}">
                <adec:decorative xmlns:adec="http://schemas.microsoft.com/office/drawing/2017/decorative" val="1"/>
              </a:ext>
            </a:extLst>
          </p:cNvPr>
          <p:cNvSpPr>
            <a:spLocks noGrp="1"/>
          </p:cNvSpPr>
          <p:nvPr>
            <p:ph type="dt" sz="half" idx="18"/>
          </p:nvPr>
        </p:nvSpPr>
        <p:spPr>
          <a:xfrm>
            <a:off x="0" y="6847200"/>
            <a:ext cx="0" cy="0"/>
          </a:xfrm>
        </p:spPr>
        <p:txBody>
          <a:bodyPr/>
          <a:lstStyle/>
          <a:p>
            <a:endParaRPr lang="da-DK" dirty="0"/>
          </a:p>
        </p:txBody>
      </p:sp>
      <p:sp>
        <p:nvSpPr>
          <p:cNvPr id="10" name="Footer Placeholder 6" hidden="1">
            <a:extLst>
              <a:ext uri="{FF2B5EF4-FFF2-40B4-BE49-F238E27FC236}">
                <a16:creationId xmlns:a16="http://schemas.microsoft.com/office/drawing/2014/main" id="{B3194AA3-25CC-D01A-07CD-90E1E861708D}"/>
              </a:ext>
              <a:ext uri="{C183D7F6-B498-43B3-948B-1728B52AA6E4}">
                <adec:decorative xmlns:adec="http://schemas.microsoft.com/office/drawing/2017/decorative" val="1"/>
              </a:ext>
            </a:extLst>
          </p:cNvPr>
          <p:cNvSpPr>
            <a:spLocks noGrp="1"/>
          </p:cNvSpPr>
          <p:nvPr>
            <p:ph type="ftr" sz="quarter" idx="19"/>
          </p:nvPr>
        </p:nvSpPr>
        <p:spPr>
          <a:xfrm>
            <a:off x="0" y="6847200"/>
            <a:ext cx="0" cy="0"/>
          </a:xfrm>
        </p:spPr>
        <p:txBody>
          <a:bodyPr/>
          <a:lstStyle/>
          <a:p>
            <a:endParaRPr lang="en-GB"/>
          </a:p>
        </p:txBody>
      </p:sp>
      <p:sp>
        <p:nvSpPr>
          <p:cNvPr id="11" name="Slide Number Placeholder 8" hidden="1">
            <a:extLst>
              <a:ext uri="{FF2B5EF4-FFF2-40B4-BE49-F238E27FC236}">
                <a16:creationId xmlns:a16="http://schemas.microsoft.com/office/drawing/2014/main" id="{F946E5BE-4F3F-9AFB-649F-77688E2D881D}"/>
              </a:ext>
              <a:ext uri="{C183D7F6-B498-43B3-948B-1728B52AA6E4}">
                <adec:decorative xmlns:adec="http://schemas.microsoft.com/office/drawing/2017/decorative" val="1"/>
              </a:ext>
            </a:extLst>
          </p:cNvPr>
          <p:cNvSpPr>
            <a:spLocks noGrp="1"/>
          </p:cNvSpPr>
          <p:nvPr>
            <p:ph type="sldNum" sz="quarter" idx="21"/>
          </p:nvPr>
        </p:nvSpPr>
        <p:spPr>
          <a:xfrm>
            <a:off x="0" y="6858000"/>
            <a:ext cx="0" cy="0"/>
          </a:xfrm>
        </p:spPr>
        <p:txBody>
          <a:bodyPr/>
          <a:lstStyle>
            <a:lvl1pPr>
              <a:defRPr>
                <a:noFill/>
              </a:defRPr>
            </a:lvl1pPr>
          </a:lstStyle>
          <a:p>
            <a:fld id="{0DAB5548-7253-48D6-B95B-F3D312A72220}" type="slidenum">
              <a:rPr lang="en-US" smtClean="0"/>
              <a:pPr/>
              <a:t>‹nr.›</a:t>
            </a:fld>
            <a:endParaRPr lang="en-US" dirty="0"/>
          </a:p>
        </p:txBody>
      </p:sp>
      <p:pic>
        <p:nvPicPr>
          <p:cNvPr id="2" name="Billede 1">
            <a:extLst>
              <a:ext uri="{FF2B5EF4-FFF2-40B4-BE49-F238E27FC236}">
                <a16:creationId xmlns:a16="http://schemas.microsoft.com/office/drawing/2014/main" id="{ED395918-A70B-8865-A2E7-130CE3ED9EDB}"/>
              </a:ext>
              <a:ext uri="{C183D7F6-B498-43B3-948B-1728B52AA6E4}">
                <adec:decorative xmlns:adec="http://schemas.microsoft.com/office/drawing/2017/decorative" val="1"/>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15" t="9372" r="-2" b="6249"/>
          <a:stretch/>
        </p:blipFill>
        <p:spPr>
          <a:xfrm>
            <a:off x="-1509" y="0"/>
            <a:ext cx="12193509" cy="6858000"/>
          </a:xfrm>
          <a:prstGeom prst="rect">
            <a:avLst/>
          </a:prstGeom>
        </p:spPr>
      </p:pic>
      <p:sp>
        <p:nvSpPr>
          <p:cNvPr id="3" name="Ellipse 2">
            <a:extLst>
              <a:ext uri="{FF2B5EF4-FFF2-40B4-BE49-F238E27FC236}">
                <a16:creationId xmlns:a16="http://schemas.microsoft.com/office/drawing/2014/main" id="{10A17E8F-20A3-6F9E-15A3-6B8EE86DCA1F}"/>
              </a:ext>
              <a:ext uri="{C183D7F6-B498-43B3-948B-1728B52AA6E4}">
                <adec:decorative xmlns:adec="http://schemas.microsoft.com/office/drawing/2017/decorative" val="1"/>
              </a:ext>
            </a:extLst>
          </p:cNvPr>
          <p:cNvSpPr/>
          <p:nvPr userDrawn="1"/>
        </p:nvSpPr>
        <p:spPr>
          <a:xfrm>
            <a:off x="1127125" y="2287415"/>
            <a:ext cx="1852246" cy="1852246"/>
          </a:xfrm>
          <a:prstGeom prst="ellipse">
            <a:avLst/>
          </a:prstGeom>
          <a:solidFill>
            <a:schemeClr val="bg1">
              <a:alpha val="80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da-DK" b="1" dirty="0">
                <a:solidFill>
                  <a:schemeClr val="tx1"/>
                </a:solidFill>
              </a:rPr>
              <a:t>Husk at indsætte nyt billede.</a:t>
            </a:r>
          </a:p>
        </p:txBody>
      </p:sp>
      <p:sp>
        <p:nvSpPr>
          <p:cNvPr id="4" name="Tekstfelt 3">
            <a:extLst>
              <a:ext uri="{FF2B5EF4-FFF2-40B4-BE49-F238E27FC236}">
                <a16:creationId xmlns:a16="http://schemas.microsoft.com/office/drawing/2014/main" id="{2EFC1BAB-C56C-304E-EAF8-CB742D9ADE4F}"/>
              </a:ext>
              <a:ext uri="{C183D7F6-B498-43B3-948B-1728B52AA6E4}">
                <adec:decorative xmlns:adec="http://schemas.microsoft.com/office/drawing/2017/decorative" val="1"/>
              </a:ext>
            </a:extLst>
          </p:cNvPr>
          <p:cNvSpPr txBox="1"/>
          <p:nvPr userDrawn="1"/>
        </p:nvSpPr>
        <p:spPr>
          <a:xfrm>
            <a:off x="0" y="-465247"/>
            <a:ext cx="12192000" cy="2718148"/>
          </a:xfrm>
          <a:prstGeom prst="rect">
            <a:avLst/>
          </a:prstGeom>
          <a:noFill/>
        </p:spPr>
        <p:txBody>
          <a:bodyPr wrap="square" lIns="0" tIns="0" rIns="0" bIns="0" rtlCol="0">
            <a:noAutofit/>
          </a:bodyPr>
          <a:lstStyle/>
          <a:p>
            <a:pPr algn="ctr"/>
            <a:r>
              <a:rPr lang="da-DK" sz="13900" b="1" dirty="0">
                <a:solidFill>
                  <a:schemeClr val="bg1">
                    <a:alpha val="50000"/>
                  </a:schemeClr>
                </a:solidFill>
              </a:rPr>
              <a:t>EKSEMPEL</a:t>
            </a:r>
          </a:p>
        </p:txBody>
      </p:sp>
      <p:sp>
        <p:nvSpPr>
          <p:cNvPr id="7" name="Pladsholder til billede 6">
            <a:extLst>
              <a:ext uri="{FF2B5EF4-FFF2-40B4-BE49-F238E27FC236}">
                <a16:creationId xmlns:a16="http://schemas.microsoft.com/office/drawing/2014/main" id="{034813DB-7D78-427C-B1A8-5DF9ECBC8B4F}"/>
              </a:ext>
            </a:extLst>
          </p:cNvPr>
          <p:cNvSpPr>
            <a:spLocks noGrp="1"/>
          </p:cNvSpPr>
          <p:nvPr>
            <p:ph type="pic" sz="quarter" idx="20" hasCustomPrompt="1"/>
          </p:nvPr>
        </p:nvSpPr>
        <p:spPr>
          <a:xfrm>
            <a:off x="-1510" y="-4"/>
            <a:ext cx="12192000" cy="6861019"/>
          </a:xfrm>
          <a:custGeom>
            <a:avLst/>
            <a:gdLst>
              <a:gd name="connsiteX0" fmla="*/ 0 w 12192000"/>
              <a:gd name="connsiteY0" fmla="*/ 0 h 6858000"/>
              <a:gd name="connsiteX1" fmla="*/ 12192000 w 12192000"/>
              <a:gd name="connsiteY1" fmla="*/ 0 h 6858000"/>
              <a:gd name="connsiteX2" fmla="*/ 12192000 w 12192000"/>
              <a:gd name="connsiteY2" fmla="*/ 6858000 h 6858000"/>
              <a:gd name="connsiteX3" fmla="*/ 0 w 12192000"/>
              <a:gd name="connsiteY3" fmla="*/ 6858000 h 6858000"/>
              <a:gd name="connsiteX4" fmla="*/ 0 w 12192000"/>
              <a:gd name="connsiteY4" fmla="*/ 6453337 h 6858000"/>
              <a:gd name="connsiteX5" fmla="*/ 228461 w 12192000"/>
              <a:gd name="connsiteY5" fmla="*/ 6453337 h 6858000"/>
              <a:gd name="connsiteX6" fmla="*/ 228461 w 12192000"/>
              <a:gd name="connsiteY6" fmla="*/ 6224543 h 6858000"/>
              <a:gd name="connsiteX7" fmla="*/ 457143 w 12192000"/>
              <a:gd name="connsiteY7" fmla="*/ 6224543 h 6858000"/>
              <a:gd name="connsiteX8" fmla="*/ 457143 w 12192000"/>
              <a:gd name="connsiteY8" fmla="*/ 6453337 h 6858000"/>
              <a:gd name="connsiteX9" fmla="*/ 685715 w 12192000"/>
              <a:gd name="connsiteY9" fmla="*/ 6453337 h 6858000"/>
              <a:gd name="connsiteX10" fmla="*/ 685715 w 12192000"/>
              <a:gd name="connsiteY10" fmla="*/ 5767511 h 6858000"/>
              <a:gd name="connsiteX11" fmla="*/ 457143 w 12192000"/>
              <a:gd name="connsiteY11" fmla="*/ 5767511 h 6858000"/>
              <a:gd name="connsiteX12" fmla="*/ 457143 w 12192000"/>
              <a:gd name="connsiteY12" fmla="*/ 5995528 h 6858000"/>
              <a:gd name="connsiteX13" fmla="*/ 228461 w 12192000"/>
              <a:gd name="connsiteY13" fmla="*/ 5995528 h 6858000"/>
              <a:gd name="connsiteX14" fmla="*/ 228461 w 12192000"/>
              <a:gd name="connsiteY14" fmla="*/ 5767511 h 6858000"/>
              <a:gd name="connsiteX15" fmla="*/ 0 w 12192000"/>
              <a:gd name="connsiteY15" fmla="*/ 5767511 h 6858000"/>
              <a:gd name="connsiteX0" fmla="*/ 0 w 12192000"/>
              <a:gd name="connsiteY0" fmla="*/ 0 h 6913830"/>
              <a:gd name="connsiteX1" fmla="*/ 12192000 w 12192000"/>
              <a:gd name="connsiteY1" fmla="*/ 0 h 6913830"/>
              <a:gd name="connsiteX2" fmla="*/ 12192000 w 12192000"/>
              <a:gd name="connsiteY2" fmla="*/ 6858000 h 6913830"/>
              <a:gd name="connsiteX3" fmla="*/ 3018 w 12192000"/>
              <a:gd name="connsiteY3" fmla="*/ 6913830 h 6913830"/>
              <a:gd name="connsiteX4" fmla="*/ 0 w 12192000"/>
              <a:gd name="connsiteY4" fmla="*/ 6453337 h 6913830"/>
              <a:gd name="connsiteX5" fmla="*/ 228461 w 12192000"/>
              <a:gd name="connsiteY5" fmla="*/ 6453337 h 6913830"/>
              <a:gd name="connsiteX6" fmla="*/ 228461 w 12192000"/>
              <a:gd name="connsiteY6" fmla="*/ 6224543 h 6913830"/>
              <a:gd name="connsiteX7" fmla="*/ 457143 w 12192000"/>
              <a:gd name="connsiteY7" fmla="*/ 6224543 h 6913830"/>
              <a:gd name="connsiteX8" fmla="*/ 457143 w 12192000"/>
              <a:gd name="connsiteY8" fmla="*/ 6453337 h 6913830"/>
              <a:gd name="connsiteX9" fmla="*/ 685715 w 12192000"/>
              <a:gd name="connsiteY9" fmla="*/ 6453337 h 6913830"/>
              <a:gd name="connsiteX10" fmla="*/ 685715 w 12192000"/>
              <a:gd name="connsiteY10" fmla="*/ 5767511 h 6913830"/>
              <a:gd name="connsiteX11" fmla="*/ 457143 w 12192000"/>
              <a:gd name="connsiteY11" fmla="*/ 5767511 h 6913830"/>
              <a:gd name="connsiteX12" fmla="*/ 457143 w 12192000"/>
              <a:gd name="connsiteY12" fmla="*/ 5995528 h 6913830"/>
              <a:gd name="connsiteX13" fmla="*/ 228461 w 12192000"/>
              <a:gd name="connsiteY13" fmla="*/ 5995528 h 6913830"/>
              <a:gd name="connsiteX14" fmla="*/ 228461 w 12192000"/>
              <a:gd name="connsiteY14" fmla="*/ 5767511 h 6913830"/>
              <a:gd name="connsiteX15" fmla="*/ 0 w 12192000"/>
              <a:gd name="connsiteY15" fmla="*/ 5767511 h 6913830"/>
              <a:gd name="connsiteX16" fmla="*/ 0 w 12192000"/>
              <a:gd name="connsiteY16" fmla="*/ 0 h 6913830"/>
              <a:gd name="connsiteX0" fmla="*/ 0 w 12192000"/>
              <a:gd name="connsiteY0" fmla="*/ 0 h 6913830"/>
              <a:gd name="connsiteX1" fmla="*/ 12192000 w 12192000"/>
              <a:gd name="connsiteY1" fmla="*/ 0 h 6913830"/>
              <a:gd name="connsiteX2" fmla="*/ 12188982 w 12192000"/>
              <a:gd name="connsiteY2" fmla="*/ 6913830 h 6913830"/>
              <a:gd name="connsiteX3" fmla="*/ 3018 w 12192000"/>
              <a:gd name="connsiteY3" fmla="*/ 6913830 h 6913830"/>
              <a:gd name="connsiteX4" fmla="*/ 0 w 12192000"/>
              <a:gd name="connsiteY4" fmla="*/ 6453337 h 6913830"/>
              <a:gd name="connsiteX5" fmla="*/ 228461 w 12192000"/>
              <a:gd name="connsiteY5" fmla="*/ 6453337 h 6913830"/>
              <a:gd name="connsiteX6" fmla="*/ 228461 w 12192000"/>
              <a:gd name="connsiteY6" fmla="*/ 6224543 h 6913830"/>
              <a:gd name="connsiteX7" fmla="*/ 457143 w 12192000"/>
              <a:gd name="connsiteY7" fmla="*/ 6224543 h 6913830"/>
              <a:gd name="connsiteX8" fmla="*/ 457143 w 12192000"/>
              <a:gd name="connsiteY8" fmla="*/ 6453337 h 6913830"/>
              <a:gd name="connsiteX9" fmla="*/ 685715 w 12192000"/>
              <a:gd name="connsiteY9" fmla="*/ 6453337 h 6913830"/>
              <a:gd name="connsiteX10" fmla="*/ 685715 w 12192000"/>
              <a:gd name="connsiteY10" fmla="*/ 5767511 h 6913830"/>
              <a:gd name="connsiteX11" fmla="*/ 457143 w 12192000"/>
              <a:gd name="connsiteY11" fmla="*/ 5767511 h 6913830"/>
              <a:gd name="connsiteX12" fmla="*/ 457143 w 12192000"/>
              <a:gd name="connsiteY12" fmla="*/ 5995528 h 6913830"/>
              <a:gd name="connsiteX13" fmla="*/ 228461 w 12192000"/>
              <a:gd name="connsiteY13" fmla="*/ 5995528 h 6913830"/>
              <a:gd name="connsiteX14" fmla="*/ 228461 w 12192000"/>
              <a:gd name="connsiteY14" fmla="*/ 5767511 h 6913830"/>
              <a:gd name="connsiteX15" fmla="*/ 0 w 12192000"/>
              <a:gd name="connsiteY15" fmla="*/ 5767511 h 6913830"/>
              <a:gd name="connsiteX16" fmla="*/ 0 w 12192000"/>
              <a:gd name="connsiteY16" fmla="*/ 0 h 6913830"/>
              <a:gd name="connsiteX0" fmla="*/ 0 w 12192000"/>
              <a:gd name="connsiteY0" fmla="*/ 0 h 6915339"/>
              <a:gd name="connsiteX1" fmla="*/ 12192000 w 12192000"/>
              <a:gd name="connsiteY1" fmla="*/ 0 h 6915339"/>
              <a:gd name="connsiteX2" fmla="*/ 12188982 w 12192000"/>
              <a:gd name="connsiteY2" fmla="*/ 6915339 h 6915339"/>
              <a:gd name="connsiteX3" fmla="*/ 3018 w 12192000"/>
              <a:gd name="connsiteY3" fmla="*/ 6913830 h 6915339"/>
              <a:gd name="connsiteX4" fmla="*/ 0 w 12192000"/>
              <a:gd name="connsiteY4" fmla="*/ 6453337 h 6915339"/>
              <a:gd name="connsiteX5" fmla="*/ 228461 w 12192000"/>
              <a:gd name="connsiteY5" fmla="*/ 6453337 h 6915339"/>
              <a:gd name="connsiteX6" fmla="*/ 228461 w 12192000"/>
              <a:gd name="connsiteY6" fmla="*/ 6224543 h 6915339"/>
              <a:gd name="connsiteX7" fmla="*/ 457143 w 12192000"/>
              <a:gd name="connsiteY7" fmla="*/ 6224543 h 6915339"/>
              <a:gd name="connsiteX8" fmla="*/ 457143 w 12192000"/>
              <a:gd name="connsiteY8" fmla="*/ 6453337 h 6915339"/>
              <a:gd name="connsiteX9" fmla="*/ 685715 w 12192000"/>
              <a:gd name="connsiteY9" fmla="*/ 6453337 h 6915339"/>
              <a:gd name="connsiteX10" fmla="*/ 685715 w 12192000"/>
              <a:gd name="connsiteY10" fmla="*/ 5767511 h 6915339"/>
              <a:gd name="connsiteX11" fmla="*/ 457143 w 12192000"/>
              <a:gd name="connsiteY11" fmla="*/ 5767511 h 6915339"/>
              <a:gd name="connsiteX12" fmla="*/ 457143 w 12192000"/>
              <a:gd name="connsiteY12" fmla="*/ 5995528 h 6915339"/>
              <a:gd name="connsiteX13" fmla="*/ 228461 w 12192000"/>
              <a:gd name="connsiteY13" fmla="*/ 5995528 h 6915339"/>
              <a:gd name="connsiteX14" fmla="*/ 228461 w 12192000"/>
              <a:gd name="connsiteY14" fmla="*/ 5767511 h 6915339"/>
              <a:gd name="connsiteX15" fmla="*/ 0 w 12192000"/>
              <a:gd name="connsiteY15" fmla="*/ 5767511 h 6915339"/>
              <a:gd name="connsiteX16" fmla="*/ 0 w 12192000"/>
              <a:gd name="connsiteY16" fmla="*/ 0 h 6915339"/>
              <a:gd name="connsiteX0" fmla="*/ 0 w 12192000"/>
              <a:gd name="connsiteY0" fmla="*/ 0 h 6915339"/>
              <a:gd name="connsiteX1" fmla="*/ 12192000 w 12192000"/>
              <a:gd name="connsiteY1" fmla="*/ 54320 h 6915339"/>
              <a:gd name="connsiteX2" fmla="*/ 12188982 w 12192000"/>
              <a:gd name="connsiteY2" fmla="*/ 6915339 h 6915339"/>
              <a:gd name="connsiteX3" fmla="*/ 3018 w 12192000"/>
              <a:gd name="connsiteY3" fmla="*/ 6913830 h 6915339"/>
              <a:gd name="connsiteX4" fmla="*/ 0 w 12192000"/>
              <a:gd name="connsiteY4" fmla="*/ 6453337 h 6915339"/>
              <a:gd name="connsiteX5" fmla="*/ 228461 w 12192000"/>
              <a:gd name="connsiteY5" fmla="*/ 6453337 h 6915339"/>
              <a:gd name="connsiteX6" fmla="*/ 228461 w 12192000"/>
              <a:gd name="connsiteY6" fmla="*/ 6224543 h 6915339"/>
              <a:gd name="connsiteX7" fmla="*/ 457143 w 12192000"/>
              <a:gd name="connsiteY7" fmla="*/ 6224543 h 6915339"/>
              <a:gd name="connsiteX8" fmla="*/ 457143 w 12192000"/>
              <a:gd name="connsiteY8" fmla="*/ 6453337 h 6915339"/>
              <a:gd name="connsiteX9" fmla="*/ 685715 w 12192000"/>
              <a:gd name="connsiteY9" fmla="*/ 6453337 h 6915339"/>
              <a:gd name="connsiteX10" fmla="*/ 685715 w 12192000"/>
              <a:gd name="connsiteY10" fmla="*/ 5767511 h 6915339"/>
              <a:gd name="connsiteX11" fmla="*/ 457143 w 12192000"/>
              <a:gd name="connsiteY11" fmla="*/ 5767511 h 6915339"/>
              <a:gd name="connsiteX12" fmla="*/ 457143 w 12192000"/>
              <a:gd name="connsiteY12" fmla="*/ 5995528 h 6915339"/>
              <a:gd name="connsiteX13" fmla="*/ 228461 w 12192000"/>
              <a:gd name="connsiteY13" fmla="*/ 5995528 h 6915339"/>
              <a:gd name="connsiteX14" fmla="*/ 228461 w 12192000"/>
              <a:gd name="connsiteY14" fmla="*/ 5767511 h 6915339"/>
              <a:gd name="connsiteX15" fmla="*/ 0 w 12192000"/>
              <a:gd name="connsiteY15" fmla="*/ 5767511 h 6915339"/>
              <a:gd name="connsiteX16" fmla="*/ 0 w 12192000"/>
              <a:gd name="connsiteY16" fmla="*/ 0 h 6915339"/>
              <a:gd name="connsiteX0" fmla="*/ 0 w 12193509"/>
              <a:gd name="connsiteY0" fmla="*/ 1509 h 6861019"/>
              <a:gd name="connsiteX1" fmla="*/ 12193509 w 12193509"/>
              <a:gd name="connsiteY1" fmla="*/ 0 h 6861019"/>
              <a:gd name="connsiteX2" fmla="*/ 12190491 w 12193509"/>
              <a:gd name="connsiteY2" fmla="*/ 6861019 h 6861019"/>
              <a:gd name="connsiteX3" fmla="*/ 4527 w 12193509"/>
              <a:gd name="connsiteY3" fmla="*/ 6859510 h 6861019"/>
              <a:gd name="connsiteX4" fmla="*/ 1509 w 12193509"/>
              <a:gd name="connsiteY4" fmla="*/ 6399017 h 6861019"/>
              <a:gd name="connsiteX5" fmla="*/ 229970 w 12193509"/>
              <a:gd name="connsiteY5" fmla="*/ 6399017 h 6861019"/>
              <a:gd name="connsiteX6" fmla="*/ 229970 w 12193509"/>
              <a:gd name="connsiteY6" fmla="*/ 6170223 h 6861019"/>
              <a:gd name="connsiteX7" fmla="*/ 458652 w 12193509"/>
              <a:gd name="connsiteY7" fmla="*/ 6170223 h 6861019"/>
              <a:gd name="connsiteX8" fmla="*/ 458652 w 12193509"/>
              <a:gd name="connsiteY8" fmla="*/ 6399017 h 6861019"/>
              <a:gd name="connsiteX9" fmla="*/ 687224 w 12193509"/>
              <a:gd name="connsiteY9" fmla="*/ 6399017 h 6861019"/>
              <a:gd name="connsiteX10" fmla="*/ 687224 w 12193509"/>
              <a:gd name="connsiteY10" fmla="*/ 5713191 h 6861019"/>
              <a:gd name="connsiteX11" fmla="*/ 458652 w 12193509"/>
              <a:gd name="connsiteY11" fmla="*/ 5713191 h 6861019"/>
              <a:gd name="connsiteX12" fmla="*/ 458652 w 12193509"/>
              <a:gd name="connsiteY12" fmla="*/ 5941208 h 6861019"/>
              <a:gd name="connsiteX13" fmla="*/ 229970 w 12193509"/>
              <a:gd name="connsiteY13" fmla="*/ 5941208 h 6861019"/>
              <a:gd name="connsiteX14" fmla="*/ 229970 w 12193509"/>
              <a:gd name="connsiteY14" fmla="*/ 5713191 h 6861019"/>
              <a:gd name="connsiteX15" fmla="*/ 1509 w 12193509"/>
              <a:gd name="connsiteY15" fmla="*/ 5713191 h 6861019"/>
              <a:gd name="connsiteX16" fmla="*/ 0 w 12193509"/>
              <a:gd name="connsiteY16" fmla="*/ 1509 h 6861019"/>
              <a:gd name="connsiteX0" fmla="*/ 0 w 12193509"/>
              <a:gd name="connsiteY0" fmla="*/ 1509 h 6861019"/>
              <a:gd name="connsiteX1" fmla="*/ 12193509 w 12193509"/>
              <a:gd name="connsiteY1" fmla="*/ 0 h 6861019"/>
              <a:gd name="connsiteX2" fmla="*/ 12190491 w 12193509"/>
              <a:gd name="connsiteY2" fmla="*/ 6861019 h 6861019"/>
              <a:gd name="connsiteX3" fmla="*/ 696 w 12193509"/>
              <a:gd name="connsiteY3" fmla="*/ 6859510 h 6861019"/>
              <a:gd name="connsiteX4" fmla="*/ 1509 w 12193509"/>
              <a:gd name="connsiteY4" fmla="*/ 6399017 h 6861019"/>
              <a:gd name="connsiteX5" fmla="*/ 229970 w 12193509"/>
              <a:gd name="connsiteY5" fmla="*/ 6399017 h 6861019"/>
              <a:gd name="connsiteX6" fmla="*/ 229970 w 12193509"/>
              <a:gd name="connsiteY6" fmla="*/ 6170223 h 6861019"/>
              <a:gd name="connsiteX7" fmla="*/ 458652 w 12193509"/>
              <a:gd name="connsiteY7" fmla="*/ 6170223 h 6861019"/>
              <a:gd name="connsiteX8" fmla="*/ 458652 w 12193509"/>
              <a:gd name="connsiteY8" fmla="*/ 6399017 h 6861019"/>
              <a:gd name="connsiteX9" fmla="*/ 687224 w 12193509"/>
              <a:gd name="connsiteY9" fmla="*/ 6399017 h 6861019"/>
              <a:gd name="connsiteX10" fmla="*/ 687224 w 12193509"/>
              <a:gd name="connsiteY10" fmla="*/ 5713191 h 6861019"/>
              <a:gd name="connsiteX11" fmla="*/ 458652 w 12193509"/>
              <a:gd name="connsiteY11" fmla="*/ 5713191 h 6861019"/>
              <a:gd name="connsiteX12" fmla="*/ 458652 w 12193509"/>
              <a:gd name="connsiteY12" fmla="*/ 5941208 h 6861019"/>
              <a:gd name="connsiteX13" fmla="*/ 229970 w 12193509"/>
              <a:gd name="connsiteY13" fmla="*/ 5941208 h 6861019"/>
              <a:gd name="connsiteX14" fmla="*/ 229970 w 12193509"/>
              <a:gd name="connsiteY14" fmla="*/ 5713191 h 6861019"/>
              <a:gd name="connsiteX15" fmla="*/ 1509 w 12193509"/>
              <a:gd name="connsiteY15" fmla="*/ 5713191 h 6861019"/>
              <a:gd name="connsiteX16" fmla="*/ 0 w 12193509"/>
              <a:gd name="connsiteY16" fmla="*/ 1509 h 68610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2193509" h="6861019">
                <a:moveTo>
                  <a:pt x="0" y="1509"/>
                </a:moveTo>
                <a:lnTo>
                  <a:pt x="12193509" y="0"/>
                </a:lnTo>
                <a:lnTo>
                  <a:pt x="12190491" y="6861019"/>
                </a:lnTo>
                <a:lnTo>
                  <a:pt x="696" y="6859510"/>
                </a:lnTo>
                <a:lnTo>
                  <a:pt x="1509" y="6399017"/>
                </a:lnTo>
                <a:lnTo>
                  <a:pt x="229970" y="6399017"/>
                </a:lnTo>
                <a:lnTo>
                  <a:pt x="229970" y="6170223"/>
                </a:lnTo>
                <a:lnTo>
                  <a:pt x="458652" y="6170223"/>
                </a:lnTo>
                <a:lnTo>
                  <a:pt x="458652" y="6399017"/>
                </a:lnTo>
                <a:lnTo>
                  <a:pt x="687224" y="6399017"/>
                </a:lnTo>
                <a:lnTo>
                  <a:pt x="687224" y="5713191"/>
                </a:lnTo>
                <a:lnTo>
                  <a:pt x="458652" y="5713191"/>
                </a:lnTo>
                <a:lnTo>
                  <a:pt x="458652" y="5941208"/>
                </a:lnTo>
                <a:lnTo>
                  <a:pt x="229970" y="5941208"/>
                </a:lnTo>
                <a:lnTo>
                  <a:pt x="229970" y="5713191"/>
                </a:lnTo>
                <a:lnTo>
                  <a:pt x="1509" y="5713191"/>
                </a:lnTo>
                <a:lnTo>
                  <a:pt x="0" y="1509"/>
                </a:lnTo>
                <a:close/>
              </a:path>
            </a:pathLst>
          </a:custGeom>
        </p:spPr>
        <p:txBody>
          <a:bodyPr wrap="square" tIns="900000" anchor="ctr" anchorCtr="0">
            <a:noAutofit/>
          </a:bodyPr>
          <a:lstStyle>
            <a:lvl1pPr marL="0" indent="0" algn="ctr">
              <a:buNone/>
              <a:defRPr sz="2200" baseline="0">
                <a:solidFill>
                  <a:schemeClr val="tx1"/>
                </a:solidFill>
              </a:defRPr>
            </a:lvl1pPr>
          </a:lstStyle>
          <a:p>
            <a:r>
              <a:rPr lang="da-DK" dirty="0"/>
              <a:t>Klik på ikon for at indsætte billede</a:t>
            </a:r>
          </a:p>
        </p:txBody>
      </p:sp>
      <p:pic>
        <p:nvPicPr>
          <p:cNvPr id="141694660" name="Logoimage" descr="{&quot;templafy&quot;:{&quot;id&quot;:&quot;85ec4fe0-796a-4f54-867c-a287cc65215c&quot;}}"/>
          <p:cNvPicPr>
            <a:picLocks noChangeAspect="1"/>
          </p:cNvPicPr>
          <p:nvPr/>
        </p:nvPicPr>
        <p:blipFill>
          <a:blip r:embed="rId3"/>
          <a:stretch>
            <a:fillRect/>
          </a:stretch>
        </p:blipFill>
        <p:spPr>
          <a:xfrm>
            <a:off x="608" y="5712381"/>
            <a:ext cx="687600" cy="687600"/>
          </a:xfrm>
          <a:prstGeom prst="rect">
            <a:avLst/>
          </a:prstGeom>
        </p:spPr>
      </p:pic>
    </p:spTree>
    <p:extLst>
      <p:ext uri="{BB962C8B-B14F-4D97-AF65-F5344CB8AC3E}">
        <p14:creationId xmlns:p14="http://schemas.microsoft.com/office/powerpoint/2010/main" val="1901734981"/>
      </p:ext>
    </p:extLst>
  </p:cSld>
  <p:clrMapOvr>
    <a:masterClrMapping/>
  </p:clrMapOvr>
  <p:transition>
    <p:fade/>
  </p:transition>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Afsnit-start">
    <p:spTree>
      <p:nvGrpSpPr>
        <p:cNvPr id="1" name=""/>
        <p:cNvGrpSpPr/>
        <p:nvPr/>
      </p:nvGrpSpPr>
      <p:grpSpPr>
        <a:xfrm>
          <a:off x="0" y="0"/>
          <a:ext cx="0" cy="0"/>
          <a:chOff x="0" y="0"/>
          <a:chExt cx="0" cy="0"/>
        </a:xfrm>
      </p:grpSpPr>
      <p:sp>
        <p:nvSpPr>
          <p:cNvPr id="2" name="Date Placeholder 1" hidden="1">
            <a:extLst>
              <a:ext uri="{FF2B5EF4-FFF2-40B4-BE49-F238E27FC236}">
                <a16:creationId xmlns:a16="http://schemas.microsoft.com/office/drawing/2014/main" id="{49DD8573-7CBB-4652-800A-962EBE3F490D}"/>
              </a:ext>
              <a:ext uri="{C183D7F6-B498-43B3-948B-1728B52AA6E4}">
                <adec:decorative xmlns:adec="http://schemas.microsoft.com/office/drawing/2017/decorative" val="1"/>
              </a:ext>
            </a:extLst>
          </p:cNvPr>
          <p:cNvSpPr>
            <a:spLocks noGrp="1"/>
          </p:cNvSpPr>
          <p:nvPr>
            <p:ph type="dt" sz="half" idx="10"/>
          </p:nvPr>
        </p:nvSpPr>
        <p:spPr/>
        <p:txBody>
          <a:bodyPr/>
          <a:lstStyle/>
          <a:p>
            <a:endParaRPr lang="da-DK" dirty="0"/>
          </a:p>
        </p:txBody>
      </p:sp>
      <p:sp>
        <p:nvSpPr>
          <p:cNvPr id="3" name="Footer Placeholder 2" hidden="1">
            <a:extLst>
              <a:ext uri="{FF2B5EF4-FFF2-40B4-BE49-F238E27FC236}">
                <a16:creationId xmlns:a16="http://schemas.microsoft.com/office/drawing/2014/main" id="{37273E1E-FA5D-4987-9D9D-4AC13F5E6044}"/>
              </a:ext>
              <a:ext uri="{C183D7F6-B498-43B3-948B-1728B52AA6E4}">
                <adec:decorative xmlns:adec="http://schemas.microsoft.com/office/drawing/2017/decorative" val="1"/>
              </a:ext>
            </a:extLst>
          </p:cNvPr>
          <p:cNvSpPr>
            <a:spLocks noGrp="1"/>
          </p:cNvSpPr>
          <p:nvPr>
            <p:ph type="ftr" sz="quarter" idx="11"/>
          </p:nvPr>
        </p:nvSpPr>
        <p:spPr/>
        <p:txBody>
          <a:bodyPr/>
          <a:lstStyle/>
          <a:p>
            <a:endParaRPr lang="en-GB"/>
          </a:p>
        </p:txBody>
      </p:sp>
      <p:sp>
        <p:nvSpPr>
          <p:cNvPr id="23" name="Rektangel 22">
            <a:extLst>
              <a:ext uri="{FF2B5EF4-FFF2-40B4-BE49-F238E27FC236}">
                <a16:creationId xmlns:a16="http://schemas.microsoft.com/office/drawing/2014/main" id="{168CBB00-DBDA-4CD8-9C6E-1AFB11208C15}"/>
              </a:ext>
              <a:ext uri="{C183D7F6-B498-43B3-948B-1728B52AA6E4}">
                <adec:decorative xmlns:adec="http://schemas.microsoft.com/office/drawing/2017/decorative" val="1"/>
              </a:ext>
            </a:extLst>
          </p:cNvPr>
          <p:cNvSpPr/>
          <p:nvPr userDrawn="1"/>
        </p:nvSpPr>
        <p:spPr>
          <a:xfrm>
            <a:off x="0" y="0"/>
            <a:ext cx="687600" cy="6858000"/>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pic>
        <p:nvPicPr>
          <p:cNvPr id="1019484446" name="Logoimage" descr="{&quot;templafy&quot;:{&quot;id&quot;:&quot;ee32c01d-82c2-4656-8f5e-5fa9a8fd105f&quot;}}"/>
          <p:cNvPicPr>
            <a:picLocks noChangeAspect="1"/>
          </p:cNvPicPr>
          <p:nvPr/>
        </p:nvPicPr>
        <p:blipFill>
          <a:blip r:embed="rId2"/>
          <a:stretch>
            <a:fillRect/>
          </a:stretch>
        </p:blipFill>
        <p:spPr>
          <a:xfrm>
            <a:off x="608" y="5712381"/>
            <a:ext cx="687600" cy="687600"/>
          </a:xfrm>
          <a:prstGeom prst="rect">
            <a:avLst/>
          </a:prstGeom>
        </p:spPr>
      </p:pic>
      <p:pic>
        <p:nvPicPr>
          <p:cNvPr id="1262776775" name="ExtralogoBottomimage" descr="{&quot;templafy&quot;:{&quot;id&quot;:&quot;b59d42ff-0aad-4070-a81a-bc07bb476fc6&quot;}}"/>
          <p:cNvPicPr>
            <a:picLocks noChangeAspect="1"/>
          </p:cNvPicPr>
          <p:nvPr/>
        </p:nvPicPr>
        <p:blipFill>
          <a:blip r:embed="rId3"/>
          <a:stretch>
            <a:fillRect/>
          </a:stretch>
        </p:blipFill>
        <p:spPr>
          <a:xfrm>
            <a:off x="5659749" y="6318000"/>
            <a:ext cx="1324800" cy="421200"/>
          </a:xfrm>
          <a:prstGeom prst="rect">
            <a:avLst/>
          </a:prstGeom>
        </p:spPr>
      </p:pic>
      <p:pic>
        <p:nvPicPr>
          <p:cNvPr id="1237535084" name="ExtralogoTopimage" descr="{&quot;templafy&quot;:{&quot;id&quot;:&quot;b367491c-d54c-44e1-8e1b-a4398c10841e&quot;}}"/>
          <p:cNvPicPr>
            <a:picLocks noChangeAspect="1"/>
          </p:cNvPicPr>
          <p:nvPr/>
        </p:nvPicPr>
        <p:blipFill>
          <a:blip r:embed="rId3"/>
          <a:stretch>
            <a:fillRect/>
          </a:stretch>
        </p:blipFill>
        <p:spPr>
          <a:xfrm>
            <a:off x="9957600" y="97200"/>
            <a:ext cx="2178000" cy="684000"/>
          </a:xfrm>
          <a:prstGeom prst="rect">
            <a:avLst/>
          </a:prstGeom>
        </p:spPr>
      </p:pic>
      <p:sp>
        <p:nvSpPr>
          <p:cNvPr id="7" name="Virksomhed" descr="{&quot;templafy&quot;:{&quot;id&quot;:&quot;337a402c-190a-4456-89cb-b0456bb71eb0&quot;}}">
            <a:extLst>
              <a:ext uri="{FF2B5EF4-FFF2-40B4-BE49-F238E27FC236}">
                <a16:creationId xmlns:a16="http://schemas.microsoft.com/office/drawing/2014/main" id="{E7FAE951-1CCE-D044-A5E5-E865BF1444B5}"/>
              </a:ext>
            </a:extLst>
          </p:cNvPr>
          <p:cNvSpPr txBox="1"/>
          <p:nvPr userDrawn="1"/>
        </p:nvSpPr>
        <p:spPr>
          <a:xfrm>
            <a:off x="1152000" y="207098"/>
            <a:ext cx="6120000" cy="215444"/>
          </a:xfrm>
          <a:prstGeom prst="rect">
            <a:avLst/>
          </a:prstGeom>
          <a:noFill/>
        </p:spPr>
        <p:txBody>
          <a:bodyPr wrap="square" lIns="0" tIns="0" rIns="0" bIns="0" rtlCol="0">
            <a:noAutofit/>
          </a:bodyPr>
          <a:lstStyle/>
          <a:p>
            <a:r>
              <a:rPr lang="da-DK" sz="1200" b="1" noProof="0" dirty="0">
                <a:solidFill>
                  <a:schemeClr val="accent3"/>
                </a:solidFill>
              </a:rPr>
              <a:t>Bispebjerg og Frederiksberg Hospital</a:t>
            </a:r>
          </a:p>
        </p:txBody>
      </p:sp>
      <p:sp>
        <p:nvSpPr>
          <p:cNvPr id="11" name="Titel" descr="{&quot;templafy&quot;:{&quot;id&quot;:&quot;105a1799-3e05-488d-85f2-403414011ed6&quot;}}">
            <a:extLst>
              <a:ext uri="{FF2B5EF4-FFF2-40B4-BE49-F238E27FC236}">
                <a16:creationId xmlns:a16="http://schemas.microsoft.com/office/drawing/2014/main" id="{AC9789B1-B1CE-D7FF-3EE9-41BAAA0B422A}"/>
              </a:ext>
            </a:extLst>
          </p:cNvPr>
          <p:cNvSpPr txBox="1"/>
          <p:nvPr userDrawn="1"/>
        </p:nvSpPr>
        <p:spPr>
          <a:xfrm>
            <a:off x="1152000" y="6289200"/>
            <a:ext cx="3780000" cy="180000"/>
          </a:xfrm>
          <a:prstGeom prst="rect">
            <a:avLst/>
          </a:prstGeom>
          <a:noFill/>
        </p:spPr>
        <p:txBody>
          <a:bodyPr wrap="square" lIns="0" tIns="0" rIns="0" bIns="0" rtlCol="0">
            <a:noAutofit/>
          </a:bodyPr>
          <a:lstStyle/>
          <a:p>
            <a:endParaRPr/>
          </a:p>
        </p:txBody>
      </p:sp>
      <p:sp>
        <p:nvSpPr>
          <p:cNvPr id="12" name="Navn" descr="{&quot;templafy&quot;:{&quot;id&quot;:&quot;41155aab-e940-491d-bf4d-ad091daa0509&quot;}}">
            <a:extLst>
              <a:ext uri="{FF2B5EF4-FFF2-40B4-BE49-F238E27FC236}">
                <a16:creationId xmlns:a16="http://schemas.microsoft.com/office/drawing/2014/main" id="{BC3409DC-AF70-C674-C7AC-87B2EFBB5FD1}"/>
              </a:ext>
            </a:extLst>
          </p:cNvPr>
          <p:cNvSpPr txBox="1"/>
          <p:nvPr userDrawn="1"/>
        </p:nvSpPr>
        <p:spPr>
          <a:xfrm>
            <a:off x="8043600" y="6289200"/>
            <a:ext cx="3387600" cy="180000"/>
          </a:xfrm>
          <a:prstGeom prst="rect">
            <a:avLst/>
          </a:prstGeom>
          <a:noFill/>
        </p:spPr>
        <p:txBody>
          <a:bodyPr wrap="square" lIns="0" tIns="0" rIns="0" bIns="0" rtlCol="0">
            <a:noAutofit/>
          </a:bodyPr>
          <a:lstStyle/>
          <a:p>
            <a:pPr algn="r"/>
            <a:r>
              <a:rPr lang="da-DK" sz="1000" dirty="0" err="1">
                <a:solidFill>
                  <a:schemeClr val="tx1"/>
                </a:solidFill>
              </a:rPr>
              <a:t>Iben Rix Petersen</a:t>
            </a:r>
          </a:p>
        </p:txBody>
      </p:sp>
      <p:sp>
        <p:nvSpPr>
          <p:cNvPr id="13" name="Dato" descr="{&quot;templafy&quot;:{&quot;id&quot;:&quot;1d9440b7-1ed0-4374-8e3a-1d57316f841a&quot;}}">
            <a:extLst>
              <a:ext uri="{FF2B5EF4-FFF2-40B4-BE49-F238E27FC236}">
                <a16:creationId xmlns:a16="http://schemas.microsoft.com/office/drawing/2014/main" id="{300F5851-07AE-CC08-8C6F-5D2C9E1945A1}"/>
              </a:ext>
            </a:extLst>
          </p:cNvPr>
          <p:cNvSpPr txBox="1"/>
          <p:nvPr userDrawn="1"/>
        </p:nvSpPr>
        <p:spPr>
          <a:xfrm>
            <a:off x="8043600" y="6289200"/>
            <a:ext cx="3387600" cy="180000"/>
          </a:xfrm>
          <a:prstGeom prst="rect">
            <a:avLst/>
          </a:prstGeom>
          <a:noFill/>
        </p:spPr>
        <p:txBody>
          <a:bodyPr wrap="square" lIns="0" tIns="0" rIns="0" bIns="0" rtlCol="0">
            <a:noAutofit/>
          </a:bodyPr>
          <a:lstStyle/>
          <a:p>
            <a:pPr algn="r"/>
            <a:endParaRPr lang="da-DK" sz="1000" dirty="0" err="1">
              <a:solidFill>
                <a:schemeClr val="tx1"/>
              </a:solidFill>
            </a:endParaRPr>
          </a:p>
        </p:txBody>
      </p:sp>
      <p:sp>
        <p:nvSpPr>
          <p:cNvPr id="14" name="CenterFreeText" descr="{&quot;templafy&quot;:{&quot;id&quot;:&quot;37e9c414-7ed8-4be2-974b-b6928a8bf258&quot;}}">
            <a:extLst>
              <a:ext uri="{FF2B5EF4-FFF2-40B4-BE49-F238E27FC236}">
                <a16:creationId xmlns:a16="http://schemas.microsoft.com/office/drawing/2014/main" id="{97D6EBDB-D75D-D78D-8228-03EA9D94DBB2}"/>
              </a:ext>
            </a:extLst>
          </p:cNvPr>
          <p:cNvSpPr txBox="1">
            <a:spLocks/>
          </p:cNvSpPr>
          <p:nvPr userDrawn="1"/>
        </p:nvSpPr>
        <p:spPr>
          <a:xfrm>
            <a:off x="1152000" y="370800"/>
            <a:ext cx="6120000" cy="422153"/>
          </a:xfrm>
          <a:prstGeom prst="rect">
            <a:avLst/>
          </a:prstGeom>
        </p:spPr>
        <p:txBody>
          <a:bodyPr lIns="0" tIns="0" rIns="0" bIns="0"/>
          <a:lstStyle>
            <a:lvl1pPr marL="0" indent="0" algn="l" defTabSz="914400" rtl="0" eaLnBrk="1" latinLnBrk="0" hangingPunct="1">
              <a:lnSpc>
                <a:spcPct val="100000"/>
              </a:lnSpc>
              <a:spcBef>
                <a:spcPts val="0"/>
              </a:spcBef>
              <a:spcAft>
                <a:spcPts val="1200"/>
              </a:spcAft>
              <a:buClr>
                <a:schemeClr val="accent6"/>
              </a:buClr>
              <a:buFont typeface="Arial" panose="020B0604020202020204" pitchFamily="34" charset="0"/>
              <a:buNone/>
              <a:defRPr lang="da-DK" sz="1200" b="1" kern="1200" baseline="0" dirty="0">
                <a:solidFill>
                  <a:srgbClr val="B3B3B3"/>
                </a:solidFill>
                <a:latin typeface="+mn-lt"/>
                <a:ea typeface="+mn-ea"/>
                <a:cs typeface="+mn-cs"/>
              </a:defRPr>
            </a:lvl1pPr>
            <a:lvl2pPr marL="504000" indent="-144000" algn="l" defTabSz="914400" rtl="0" eaLnBrk="1" latinLnBrk="0" hangingPunct="1">
              <a:spcBef>
                <a:spcPts val="0"/>
              </a:spcBef>
              <a:spcAft>
                <a:spcPts val="1200"/>
              </a:spcAft>
              <a:buClr>
                <a:schemeClr val="accent6"/>
              </a:buClr>
              <a:buFont typeface="Arial" panose="020B0604020202020204" pitchFamily="34" charset="0"/>
              <a:buChar char="•"/>
              <a:defRPr lang="da-DK" sz="2000" kern="1200" baseline="0" dirty="0" smtClean="0">
                <a:solidFill>
                  <a:schemeClr val="tx1"/>
                </a:solidFill>
                <a:latin typeface="+mn-lt"/>
                <a:ea typeface="+mn-ea"/>
                <a:cs typeface="+mn-cs"/>
              </a:defRPr>
            </a:lvl2pPr>
            <a:lvl3pPr marL="828000" indent="-126000" algn="l" defTabSz="914400" rtl="0" eaLnBrk="1" latinLnBrk="0" hangingPunct="1">
              <a:spcBef>
                <a:spcPts val="0"/>
              </a:spcBef>
              <a:spcAft>
                <a:spcPts val="1200"/>
              </a:spcAft>
              <a:buClr>
                <a:schemeClr val="accent6"/>
              </a:buClr>
              <a:buFont typeface="Arial" panose="020B0604020202020204" pitchFamily="34" charset="0"/>
              <a:buChar char="•"/>
              <a:defRPr lang="da-DK" sz="1800" kern="1200" dirty="0" smtClean="0">
                <a:solidFill>
                  <a:schemeClr val="tx1"/>
                </a:solidFill>
                <a:latin typeface="+mn-lt"/>
                <a:ea typeface="+mn-ea"/>
                <a:cs typeface="+mn-cs"/>
              </a:defRPr>
            </a:lvl3pPr>
            <a:lvl4pPr marL="1188000" indent="-108000" algn="l" defTabSz="914400" rtl="0" eaLnBrk="1" latinLnBrk="0" hangingPunct="1">
              <a:spcBef>
                <a:spcPts val="0"/>
              </a:spcBef>
              <a:spcAft>
                <a:spcPts val="1200"/>
              </a:spcAft>
              <a:buClr>
                <a:schemeClr val="accent6"/>
              </a:buClr>
              <a:buFont typeface="Arial" panose="020B0604020202020204" pitchFamily="34" charset="0"/>
              <a:buChar char="•"/>
              <a:defRPr lang="da-DK" sz="1600" kern="1200" dirty="0" smtClean="0">
                <a:solidFill>
                  <a:schemeClr val="tx1"/>
                </a:solidFill>
                <a:latin typeface="+mn-lt"/>
                <a:ea typeface="+mn-ea"/>
                <a:cs typeface="+mn-cs"/>
              </a:defRPr>
            </a:lvl4pPr>
            <a:lvl5pPr marL="1548000" indent="-108000" algn="l" defTabSz="914400" rtl="0" eaLnBrk="1" latinLnBrk="0" hangingPunct="1">
              <a:spcBef>
                <a:spcPts val="0"/>
              </a:spcBef>
              <a:spcAft>
                <a:spcPts val="1200"/>
              </a:spcAft>
              <a:buClr>
                <a:schemeClr val="accent6"/>
              </a:buClr>
              <a:buFont typeface="Arial" panose="020B0604020202020204" pitchFamily="34" charset="0"/>
              <a:buChar char="•"/>
              <a:defRPr lang="da-DK" sz="1400" kern="1200" dirty="0" smtClean="0">
                <a:solidFill>
                  <a:schemeClr val="tx1"/>
                </a:solidFill>
                <a:latin typeface="+mn-lt"/>
                <a:ea typeface="+mn-ea"/>
                <a:cs typeface="+mn-cs"/>
              </a:defRPr>
            </a:lvl5pPr>
            <a:lvl6pPr marL="1908000" indent="-90000" algn="l" defTabSz="914400" rtl="0" eaLnBrk="1" latinLnBrk="0" hangingPunct="1">
              <a:spcBef>
                <a:spcPts val="0"/>
              </a:spcBef>
              <a:spcAft>
                <a:spcPts val="1200"/>
              </a:spcAft>
              <a:buClr>
                <a:srgbClr val="7D7D7D"/>
              </a:buClr>
              <a:buFont typeface="Arial" panose="020B0604020202020204" pitchFamily="34" charset="0"/>
              <a:buChar char="•"/>
              <a:defRPr lang="da-DK" sz="1200" kern="1200" baseline="0" dirty="0">
                <a:solidFill>
                  <a:schemeClr val="tx1"/>
                </a:solidFill>
                <a:latin typeface="+mn-lt"/>
                <a:ea typeface="+mn-ea"/>
                <a:cs typeface="+mn-cs"/>
              </a:defRPr>
            </a:lvl6pPr>
            <a:lvl7pPr marL="2268000" indent="-90000" algn="l" defTabSz="914400" rtl="0" eaLnBrk="1" latinLnBrk="0" hangingPunct="1">
              <a:spcBef>
                <a:spcPts val="0"/>
              </a:spcBef>
              <a:spcAft>
                <a:spcPts val="1200"/>
              </a:spcAft>
              <a:buClr>
                <a:srgbClr val="7D7D7D"/>
              </a:buClr>
              <a:buFont typeface="Arial" panose="020B0604020202020204" pitchFamily="34" charset="0"/>
              <a:buChar char="•"/>
              <a:defRPr lang="da-DK" sz="1100" kern="1200" baseline="0" dirty="0">
                <a:solidFill>
                  <a:schemeClr val="tx1"/>
                </a:solidFill>
                <a:latin typeface="+mn-lt"/>
                <a:ea typeface="+mn-ea"/>
                <a:cs typeface="+mn-cs"/>
              </a:defRPr>
            </a:lvl7pPr>
            <a:lvl8pPr marL="2628000" indent="-90000" algn="l" defTabSz="914400" rtl="0" eaLnBrk="1" latinLnBrk="0" hangingPunct="1">
              <a:spcBef>
                <a:spcPts val="0"/>
              </a:spcBef>
              <a:spcAft>
                <a:spcPts val="1200"/>
              </a:spcAft>
              <a:buClr>
                <a:srgbClr val="7D7D7D"/>
              </a:buClr>
              <a:buFont typeface="Arial" panose="020B0604020202020204" pitchFamily="34" charset="0"/>
              <a:buChar char="•"/>
              <a:defRPr lang="da-DK" sz="1000" kern="1200" baseline="0" dirty="0">
                <a:solidFill>
                  <a:schemeClr val="tx1"/>
                </a:solidFill>
                <a:latin typeface="+mn-lt"/>
                <a:ea typeface="+mn-ea"/>
                <a:cs typeface="+mn-cs"/>
              </a:defRPr>
            </a:lvl8pPr>
            <a:lvl9pPr marL="2988000" indent="-90000" algn="l" defTabSz="914400" rtl="0" eaLnBrk="1" latinLnBrk="0" hangingPunct="1">
              <a:spcBef>
                <a:spcPts val="0"/>
              </a:spcBef>
              <a:spcAft>
                <a:spcPts val="1200"/>
              </a:spcAft>
              <a:buClr>
                <a:srgbClr val="808080"/>
              </a:buClr>
              <a:buFont typeface="Arial" panose="020B0604020202020204" pitchFamily="34" charset="0"/>
              <a:buChar char="•"/>
              <a:defRPr sz="900" kern="1200">
                <a:solidFill>
                  <a:schemeClr val="tx1"/>
                </a:solidFill>
                <a:latin typeface="+mn-lt"/>
                <a:ea typeface="+mn-ea"/>
                <a:cs typeface="+mn-cs"/>
              </a:defRPr>
            </a:lvl9pPr>
          </a:lstStyle>
          <a:p>
            <a:endParaRPr lang="en-GB" sz="1200" dirty="0">
              <a:solidFill>
                <a:schemeClr val="accent3"/>
              </a:solidFill>
            </a:endParaRPr>
          </a:p>
        </p:txBody>
      </p:sp>
      <p:sp>
        <p:nvSpPr>
          <p:cNvPr id="15" name="Center" descr="{&quot;templafy&quot;:{&quot;id&quot;:&quot;d40554f3-b1a7-42f2-a480-75a2497fd1f2&quot;}}" hidden="1">
            <a:extLst>
              <a:ext uri="{FF2B5EF4-FFF2-40B4-BE49-F238E27FC236}">
                <a16:creationId xmlns:a16="http://schemas.microsoft.com/office/drawing/2014/main" id="{2BAA6C32-C9DF-985E-2528-F4E04E950429}"/>
              </a:ext>
            </a:extLst>
          </p:cNvPr>
          <p:cNvSpPr txBox="1">
            <a:spLocks/>
          </p:cNvSpPr>
          <p:nvPr userDrawn="1"/>
        </p:nvSpPr>
        <p:spPr>
          <a:xfrm>
            <a:off x="1152000" y="370800"/>
            <a:ext cx="6120000" cy="422153"/>
          </a:xfrm>
          <a:prstGeom prst="rect">
            <a:avLst/>
          </a:prstGeom>
        </p:spPr>
        <p:txBody>
          <a:bodyPr lIns="0" tIns="0" rIns="0" bIns="0"/>
          <a:lstStyle>
            <a:lvl1pPr marL="0" indent="0" algn="l" defTabSz="914400" rtl="0" eaLnBrk="1" latinLnBrk="0" hangingPunct="1">
              <a:lnSpc>
                <a:spcPct val="100000"/>
              </a:lnSpc>
              <a:spcBef>
                <a:spcPts val="0"/>
              </a:spcBef>
              <a:spcAft>
                <a:spcPts val="1200"/>
              </a:spcAft>
              <a:buClr>
                <a:schemeClr val="accent6"/>
              </a:buClr>
              <a:buFont typeface="Arial" panose="020B0604020202020204" pitchFamily="34" charset="0"/>
              <a:buNone/>
              <a:defRPr lang="da-DK" sz="1200" b="1" kern="1200" baseline="0" dirty="0">
                <a:solidFill>
                  <a:srgbClr val="B3B3B3"/>
                </a:solidFill>
                <a:latin typeface="+mn-lt"/>
                <a:ea typeface="+mn-ea"/>
                <a:cs typeface="+mn-cs"/>
              </a:defRPr>
            </a:lvl1pPr>
            <a:lvl2pPr marL="504000" indent="-144000" algn="l" defTabSz="914400" rtl="0" eaLnBrk="1" latinLnBrk="0" hangingPunct="1">
              <a:spcBef>
                <a:spcPts val="0"/>
              </a:spcBef>
              <a:spcAft>
                <a:spcPts val="1200"/>
              </a:spcAft>
              <a:buClr>
                <a:schemeClr val="accent6"/>
              </a:buClr>
              <a:buFont typeface="Arial" panose="020B0604020202020204" pitchFamily="34" charset="0"/>
              <a:buChar char="•"/>
              <a:defRPr lang="da-DK" sz="2000" kern="1200" baseline="0" dirty="0" smtClean="0">
                <a:solidFill>
                  <a:schemeClr val="tx1"/>
                </a:solidFill>
                <a:latin typeface="+mn-lt"/>
                <a:ea typeface="+mn-ea"/>
                <a:cs typeface="+mn-cs"/>
              </a:defRPr>
            </a:lvl2pPr>
            <a:lvl3pPr marL="828000" indent="-126000" algn="l" defTabSz="914400" rtl="0" eaLnBrk="1" latinLnBrk="0" hangingPunct="1">
              <a:spcBef>
                <a:spcPts val="0"/>
              </a:spcBef>
              <a:spcAft>
                <a:spcPts val="1200"/>
              </a:spcAft>
              <a:buClr>
                <a:schemeClr val="accent6"/>
              </a:buClr>
              <a:buFont typeface="Arial" panose="020B0604020202020204" pitchFamily="34" charset="0"/>
              <a:buChar char="•"/>
              <a:defRPr lang="da-DK" sz="1800" kern="1200" dirty="0" smtClean="0">
                <a:solidFill>
                  <a:schemeClr val="tx1"/>
                </a:solidFill>
                <a:latin typeface="+mn-lt"/>
                <a:ea typeface="+mn-ea"/>
                <a:cs typeface="+mn-cs"/>
              </a:defRPr>
            </a:lvl3pPr>
            <a:lvl4pPr marL="1188000" indent="-108000" algn="l" defTabSz="914400" rtl="0" eaLnBrk="1" latinLnBrk="0" hangingPunct="1">
              <a:spcBef>
                <a:spcPts val="0"/>
              </a:spcBef>
              <a:spcAft>
                <a:spcPts val="1200"/>
              </a:spcAft>
              <a:buClr>
                <a:schemeClr val="accent6"/>
              </a:buClr>
              <a:buFont typeface="Arial" panose="020B0604020202020204" pitchFamily="34" charset="0"/>
              <a:buChar char="•"/>
              <a:defRPr lang="da-DK" sz="1600" kern="1200" dirty="0" smtClean="0">
                <a:solidFill>
                  <a:schemeClr val="tx1"/>
                </a:solidFill>
                <a:latin typeface="+mn-lt"/>
                <a:ea typeface="+mn-ea"/>
                <a:cs typeface="+mn-cs"/>
              </a:defRPr>
            </a:lvl4pPr>
            <a:lvl5pPr marL="1548000" indent="-108000" algn="l" defTabSz="914400" rtl="0" eaLnBrk="1" latinLnBrk="0" hangingPunct="1">
              <a:spcBef>
                <a:spcPts val="0"/>
              </a:spcBef>
              <a:spcAft>
                <a:spcPts val="1200"/>
              </a:spcAft>
              <a:buClr>
                <a:schemeClr val="accent6"/>
              </a:buClr>
              <a:buFont typeface="Arial" panose="020B0604020202020204" pitchFamily="34" charset="0"/>
              <a:buChar char="•"/>
              <a:defRPr lang="da-DK" sz="1400" kern="1200" dirty="0" smtClean="0">
                <a:solidFill>
                  <a:schemeClr val="tx1"/>
                </a:solidFill>
                <a:latin typeface="+mn-lt"/>
                <a:ea typeface="+mn-ea"/>
                <a:cs typeface="+mn-cs"/>
              </a:defRPr>
            </a:lvl5pPr>
            <a:lvl6pPr marL="1908000" indent="-90000" algn="l" defTabSz="914400" rtl="0" eaLnBrk="1" latinLnBrk="0" hangingPunct="1">
              <a:spcBef>
                <a:spcPts val="0"/>
              </a:spcBef>
              <a:spcAft>
                <a:spcPts val="1200"/>
              </a:spcAft>
              <a:buClr>
                <a:srgbClr val="7D7D7D"/>
              </a:buClr>
              <a:buFont typeface="Arial" panose="020B0604020202020204" pitchFamily="34" charset="0"/>
              <a:buChar char="•"/>
              <a:defRPr lang="da-DK" sz="1200" kern="1200" baseline="0" dirty="0">
                <a:solidFill>
                  <a:schemeClr val="tx1"/>
                </a:solidFill>
                <a:latin typeface="+mn-lt"/>
                <a:ea typeface="+mn-ea"/>
                <a:cs typeface="+mn-cs"/>
              </a:defRPr>
            </a:lvl6pPr>
            <a:lvl7pPr marL="2268000" indent="-90000" algn="l" defTabSz="914400" rtl="0" eaLnBrk="1" latinLnBrk="0" hangingPunct="1">
              <a:spcBef>
                <a:spcPts val="0"/>
              </a:spcBef>
              <a:spcAft>
                <a:spcPts val="1200"/>
              </a:spcAft>
              <a:buClr>
                <a:srgbClr val="7D7D7D"/>
              </a:buClr>
              <a:buFont typeface="Arial" panose="020B0604020202020204" pitchFamily="34" charset="0"/>
              <a:buChar char="•"/>
              <a:defRPr lang="da-DK" sz="1100" kern="1200" baseline="0" dirty="0">
                <a:solidFill>
                  <a:schemeClr val="tx1"/>
                </a:solidFill>
                <a:latin typeface="+mn-lt"/>
                <a:ea typeface="+mn-ea"/>
                <a:cs typeface="+mn-cs"/>
              </a:defRPr>
            </a:lvl7pPr>
            <a:lvl8pPr marL="2628000" indent="-90000" algn="l" defTabSz="914400" rtl="0" eaLnBrk="1" latinLnBrk="0" hangingPunct="1">
              <a:spcBef>
                <a:spcPts val="0"/>
              </a:spcBef>
              <a:spcAft>
                <a:spcPts val="1200"/>
              </a:spcAft>
              <a:buClr>
                <a:srgbClr val="7D7D7D"/>
              </a:buClr>
              <a:buFont typeface="Arial" panose="020B0604020202020204" pitchFamily="34" charset="0"/>
              <a:buChar char="•"/>
              <a:defRPr lang="da-DK" sz="1000" kern="1200" baseline="0" dirty="0">
                <a:solidFill>
                  <a:schemeClr val="tx1"/>
                </a:solidFill>
                <a:latin typeface="+mn-lt"/>
                <a:ea typeface="+mn-ea"/>
                <a:cs typeface="+mn-cs"/>
              </a:defRPr>
            </a:lvl8pPr>
            <a:lvl9pPr marL="2988000" indent="-90000" algn="l" defTabSz="914400" rtl="0" eaLnBrk="1" latinLnBrk="0" hangingPunct="1">
              <a:spcBef>
                <a:spcPts val="0"/>
              </a:spcBef>
              <a:spcAft>
                <a:spcPts val="1200"/>
              </a:spcAft>
              <a:buClr>
                <a:srgbClr val="808080"/>
              </a:buClr>
              <a:buFont typeface="Arial" panose="020B0604020202020204" pitchFamily="34" charset="0"/>
              <a:buChar char="•"/>
              <a:defRPr sz="900" kern="1200">
                <a:solidFill>
                  <a:schemeClr val="tx1"/>
                </a:solidFill>
                <a:latin typeface="+mn-lt"/>
                <a:ea typeface="+mn-ea"/>
                <a:cs typeface="+mn-cs"/>
              </a:defRPr>
            </a:lvl9pPr>
          </a:lstStyle>
          <a:p>
            <a:endParaRPr/>
          </a:p>
        </p:txBody>
      </p:sp>
      <p:sp>
        <p:nvSpPr>
          <p:cNvPr id="8" name="Titel 1"/>
          <p:cNvSpPr>
            <a:spLocks noGrp="1"/>
          </p:cNvSpPr>
          <p:nvPr>
            <p:ph type="title" hasCustomPrompt="1"/>
          </p:nvPr>
        </p:nvSpPr>
        <p:spPr>
          <a:xfrm>
            <a:off x="1127125" y="1990800"/>
            <a:ext cx="10371275" cy="3708000"/>
          </a:xfrm>
        </p:spPr>
        <p:txBody>
          <a:bodyPr anchor="t" anchorCtr="0"/>
          <a:lstStyle>
            <a:lvl1pPr>
              <a:defRPr sz="3700">
                <a:solidFill>
                  <a:schemeClr val="tx1"/>
                </a:solidFill>
              </a:defRPr>
            </a:lvl1pPr>
          </a:lstStyle>
          <a:p>
            <a:r>
              <a:rPr lang="da-DK" dirty="0"/>
              <a:t>Overskrift 38pt skrives her</a:t>
            </a:r>
            <a:br>
              <a:rPr lang="da-DK" dirty="0"/>
            </a:br>
            <a:r>
              <a:rPr lang="da-DK" dirty="0"/>
              <a:t>i to eller flere linjer</a:t>
            </a:r>
          </a:p>
        </p:txBody>
      </p:sp>
      <p:sp>
        <p:nvSpPr>
          <p:cNvPr id="9" name="Slide Number Placeholder 8">
            <a:extLst>
              <a:ext uri="{FF2B5EF4-FFF2-40B4-BE49-F238E27FC236}">
                <a16:creationId xmlns:a16="http://schemas.microsoft.com/office/drawing/2014/main" id="{6261CD4B-05ED-D2F2-74A7-8BA4A38C2AF8}"/>
              </a:ext>
              <a:ext uri="{C183D7F6-B498-43B3-948B-1728B52AA6E4}">
                <adec:decorative xmlns:adec="http://schemas.microsoft.com/office/drawing/2017/decorative" val="1"/>
              </a:ext>
            </a:extLst>
          </p:cNvPr>
          <p:cNvSpPr>
            <a:spLocks noGrp="1"/>
          </p:cNvSpPr>
          <p:nvPr>
            <p:ph type="sldNum" sz="quarter" idx="12"/>
          </p:nvPr>
        </p:nvSpPr>
        <p:spPr/>
        <p:txBody>
          <a:bodyPr/>
          <a:lstStyle/>
          <a:p>
            <a:fld id="{0DAB5548-7253-48D6-B95B-F3D312A72220}" type="slidenum">
              <a:rPr lang="da-DK" smtClean="0"/>
              <a:pPr/>
              <a:t>‹nr.›</a:t>
            </a:fld>
            <a:endParaRPr lang="da-DK" dirty="0"/>
          </a:p>
        </p:txBody>
      </p:sp>
    </p:spTree>
    <p:extLst>
      <p:ext uri="{BB962C8B-B14F-4D97-AF65-F5344CB8AC3E}">
        <p14:creationId xmlns:p14="http://schemas.microsoft.com/office/powerpoint/2010/main" val="331868937"/>
      </p:ext>
    </p:extLst>
  </p:cSld>
  <p:clrMapOvr>
    <a:masterClrMapping/>
  </p:clrMapOvr>
  <p:transition>
    <p:fade/>
  </p:transition>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Èn tekstspalte - farvet baggrund">
    <p:spTree>
      <p:nvGrpSpPr>
        <p:cNvPr id="1" name=""/>
        <p:cNvGrpSpPr/>
        <p:nvPr/>
      </p:nvGrpSpPr>
      <p:grpSpPr>
        <a:xfrm>
          <a:off x="0" y="0"/>
          <a:ext cx="0" cy="0"/>
          <a:chOff x="0" y="0"/>
          <a:chExt cx="0" cy="0"/>
        </a:xfrm>
      </p:grpSpPr>
      <p:sp>
        <p:nvSpPr>
          <p:cNvPr id="5" name="Date Placeholder 4" hidden="1">
            <a:extLst>
              <a:ext uri="{FF2B5EF4-FFF2-40B4-BE49-F238E27FC236}">
                <a16:creationId xmlns:a16="http://schemas.microsoft.com/office/drawing/2014/main" id="{1ADD90D0-F6A3-4F85-A196-6E7F39CAA9E3}"/>
              </a:ext>
              <a:ext uri="{C183D7F6-B498-43B3-948B-1728B52AA6E4}">
                <adec:decorative xmlns:adec="http://schemas.microsoft.com/office/drawing/2017/decorative" val="1"/>
              </a:ext>
            </a:extLst>
          </p:cNvPr>
          <p:cNvSpPr>
            <a:spLocks noGrp="1"/>
          </p:cNvSpPr>
          <p:nvPr>
            <p:ph type="dt" sz="half" idx="10"/>
          </p:nvPr>
        </p:nvSpPr>
        <p:spPr/>
        <p:txBody>
          <a:bodyPr/>
          <a:lstStyle/>
          <a:p>
            <a:endParaRPr lang="da-DK" dirty="0"/>
          </a:p>
        </p:txBody>
      </p:sp>
      <p:sp>
        <p:nvSpPr>
          <p:cNvPr id="6" name="Footer Placeholder 5" hidden="1">
            <a:extLst>
              <a:ext uri="{FF2B5EF4-FFF2-40B4-BE49-F238E27FC236}">
                <a16:creationId xmlns:a16="http://schemas.microsoft.com/office/drawing/2014/main" id="{84A09467-3A38-402F-9ED6-D89FA586BE76}"/>
              </a:ext>
              <a:ext uri="{C183D7F6-B498-43B3-948B-1728B52AA6E4}">
                <adec:decorative xmlns:adec="http://schemas.microsoft.com/office/drawing/2017/decorative" val="1"/>
              </a:ext>
            </a:extLst>
          </p:cNvPr>
          <p:cNvSpPr>
            <a:spLocks noGrp="1"/>
          </p:cNvSpPr>
          <p:nvPr>
            <p:ph type="ftr" sz="quarter" idx="11"/>
          </p:nvPr>
        </p:nvSpPr>
        <p:spPr/>
        <p:txBody>
          <a:bodyPr/>
          <a:lstStyle/>
          <a:p>
            <a:endParaRPr lang="en-GB"/>
          </a:p>
        </p:txBody>
      </p:sp>
      <p:pic>
        <p:nvPicPr>
          <p:cNvPr id="1405535542" name="Logoimage" descr="{&quot;templafy&quot;:{&quot;id&quot;:&quot;cabbb261-bc82-4d4f-963f-c6545c89f3c5&quot;}}"/>
          <p:cNvPicPr>
            <a:picLocks noChangeAspect="1"/>
          </p:cNvPicPr>
          <p:nvPr/>
        </p:nvPicPr>
        <p:blipFill>
          <a:blip r:embed="rId2"/>
          <a:stretch>
            <a:fillRect/>
          </a:stretch>
        </p:blipFill>
        <p:spPr>
          <a:xfrm>
            <a:off x="608" y="5712381"/>
            <a:ext cx="687600" cy="687600"/>
          </a:xfrm>
          <a:prstGeom prst="rect">
            <a:avLst/>
          </a:prstGeom>
        </p:spPr>
      </p:pic>
      <p:pic>
        <p:nvPicPr>
          <p:cNvPr id="28073174" name="ExtralogoBottomimage" descr="{&quot;templafy&quot;:{&quot;id&quot;:&quot;2ec2382b-fbff-4e66-83e8-23aafc575d68&quot;}}"/>
          <p:cNvPicPr>
            <a:picLocks noChangeAspect="1"/>
          </p:cNvPicPr>
          <p:nvPr/>
        </p:nvPicPr>
        <p:blipFill>
          <a:blip r:embed="rId3"/>
          <a:stretch>
            <a:fillRect/>
          </a:stretch>
        </p:blipFill>
        <p:spPr>
          <a:xfrm>
            <a:off x="5659749" y="6318000"/>
            <a:ext cx="1324800" cy="421200"/>
          </a:xfrm>
          <a:prstGeom prst="rect">
            <a:avLst/>
          </a:prstGeom>
        </p:spPr>
      </p:pic>
      <p:pic>
        <p:nvPicPr>
          <p:cNvPr id="1595833124" name="ExtralogoTopimage" descr="{&quot;templafy&quot;:{&quot;id&quot;:&quot;cb63f6d7-c29f-4fc4-a2b6-ac1c51cd58bd&quot;}}"/>
          <p:cNvPicPr>
            <a:picLocks noChangeAspect="1"/>
          </p:cNvPicPr>
          <p:nvPr/>
        </p:nvPicPr>
        <p:blipFill>
          <a:blip r:embed="rId3"/>
          <a:stretch>
            <a:fillRect/>
          </a:stretch>
        </p:blipFill>
        <p:spPr>
          <a:xfrm>
            <a:off x="9957600" y="97200"/>
            <a:ext cx="2178000" cy="684000"/>
          </a:xfrm>
          <a:prstGeom prst="rect">
            <a:avLst/>
          </a:prstGeom>
        </p:spPr>
      </p:pic>
      <p:sp>
        <p:nvSpPr>
          <p:cNvPr id="7" name="Virksomhed" descr="{&quot;templafy&quot;:{&quot;id&quot;:&quot;d2ea7a18-b05f-4083-919e-579ea77d1c87&quot;}}">
            <a:extLst>
              <a:ext uri="{FF2B5EF4-FFF2-40B4-BE49-F238E27FC236}">
                <a16:creationId xmlns:a16="http://schemas.microsoft.com/office/drawing/2014/main" id="{0FB369D3-9BCD-F2DA-658F-22E8E2B2622C}"/>
              </a:ext>
            </a:extLst>
          </p:cNvPr>
          <p:cNvSpPr txBox="1"/>
          <p:nvPr userDrawn="1"/>
        </p:nvSpPr>
        <p:spPr>
          <a:xfrm>
            <a:off x="1152000" y="207098"/>
            <a:ext cx="6120000" cy="215444"/>
          </a:xfrm>
          <a:prstGeom prst="rect">
            <a:avLst/>
          </a:prstGeom>
          <a:noFill/>
        </p:spPr>
        <p:txBody>
          <a:bodyPr wrap="square" lIns="0" tIns="0" rIns="0" bIns="0" rtlCol="0">
            <a:noAutofit/>
          </a:bodyPr>
          <a:lstStyle/>
          <a:p>
            <a:r>
              <a:rPr lang="da-DK" sz="1200" b="1" noProof="0" dirty="0">
                <a:solidFill>
                  <a:schemeClr val="accent3"/>
                </a:solidFill>
              </a:rPr>
              <a:t>Bispebjerg og Frederiksberg Hospital</a:t>
            </a:r>
          </a:p>
        </p:txBody>
      </p:sp>
      <p:sp>
        <p:nvSpPr>
          <p:cNvPr id="23" name="Titel" descr="{&quot;templafy&quot;:{&quot;id&quot;:&quot;9ae4bb0b-ec09-48b8-bf3f-a6c0374aeca7&quot;}}">
            <a:extLst>
              <a:ext uri="{FF2B5EF4-FFF2-40B4-BE49-F238E27FC236}">
                <a16:creationId xmlns:a16="http://schemas.microsoft.com/office/drawing/2014/main" id="{294AE339-9C4F-DEC4-D1F6-DB15781A7185}"/>
              </a:ext>
            </a:extLst>
          </p:cNvPr>
          <p:cNvSpPr txBox="1"/>
          <p:nvPr userDrawn="1"/>
        </p:nvSpPr>
        <p:spPr>
          <a:xfrm>
            <a:off x="1152000" y="6289200"/>
            <a:ext cx="3780000" cy="180000"/>
          </a:xfrm>
          <a:prstGeom prst="rect">
            <a:avLst/>
          </a:prstGeom>
          <a:noFill/>
        </p:spPr>
        <p:txBody>
          <a:bodyPr wrap="square" lIns="0" tIns="0" rIns="0" bIns="0" rtlCol="0">
            <a:noAutofit/>
          </a:bodyPr>
          <a:lstStyle/>
          <a:p>
            <a:endParaRPr/>
          </a:p>
        </p:txBody>
      </p:sp>
      <p:sp>
        <p:nvSpPr>
          <p:cNvPr id="24" name="Navn" descr="{&quot;templafy&quot;:{&quot;id&quot;:&quot;c18bb5fa-9993-4876-bf35-139a97b258d8&quot;}}">
            <a:extLst>
              <a:ext uri="{FF2B5EF4-FFF2-40B4-BE49-F238E27FC236}">
                <a16:creationId xmlns:a16="http://schemas.microsoft.com/office/drawing/2014/main" id="{C17B2358-47B8-DC9E-82CB-0042E1B89A07}"/>
              </a:ext>
            </a:extLst>
          </p:cNvPr>
          <p:cNvSpPr txBox="1"/>
          <p:nvPr userDrawn="1"/>
        </p:nvSpPr>
        <p:spPr>
          <a:xfrm>
            <a:off x="8043600" y="6289200"/>
            <a:ext cx="3387600" cy="180000"/>
          </a:xfrm>
          <a:prstGeom prst="rect">
            <a:avLst/>
          </a:prstGeom>
          <a:noFill/>
        </p:spPr>
        <p:txBody>
          <a:bodyPr wrap="square" lIns="0" tIns="0" rIns="0" bIns="0" rtlCol="0">
            <a:noAutofit/>
          </a:bodyPr>
          <a:lstStyle/>
          <a:p>
            <a:pPr algn="r"/>
            <a:r>
              <a:rPr lang="da-DK" sz="1000" dirty="0" err="1">
                <a:solidFill>
                  <a:schemeClr val="tx1"/>
                </a:solidFill>
              </a:rPr>
              <a:t>Iben Rix Petersen</a:t>
            </a:r>
          </a:p>
        </p:txBody>
      </p:sp>
      <p:sp>
        <p:nvSpPr>
          <p:cNvPr id="25" name="Dato" descr="{&quot;templafy&quot;:{&quot;id&quot;:&quot;ec3c1b36-2a4b-4bd1-952e-2faf258bb556&quot;}}">
            <a:extLst>
              <a:ext uri="{FF2B5EF4-FFF2-40B4-BE49-F238E27FC236}">
                <a16:creationId xmlns:a16="http://schemas.microsoft.com/office/drawing/2014/main" id="{DB0E60C3-DDB9-3C1B-73C8-71C0224F67D5}"/>
              </a:ext>
            </a:extLst>
          </p:cNvPr>
          <p:cNvSpPr txBox="1"/>
          <p:nvPr userDrawn="1"/>
        </p:nvSpPr>
        <p:spPr>
          <a:xfrm>
            <a:off x="8043600" y="6289200"/>
            <a:ext cx="3387600" cy="180000"/>
          </a:xfrm>
          <a:prstGeom prst="rect">
            <a:avLst/>
          </a:prstGeom>
          <a:noFill/>
        </p:spPr>
        <p:txBody>
          <a:bodyPr wrap="square" lIns="0" tIns="0" rIns="0" bIns="0" rtlCol="0">
            <a:noAutofit/>
          </a:bodyPr>
          <a:lstStyle/>
          <a:p>
            <a:pPr algn="r"/>
            <a:endParaRPr lang="da-DK" sz="1000" dirty="0" err="1">
              <a:solidFill>
                <a:schemeClr val="tx1"/>
              </a:solidFill>
            </a:endParaRPr>
          </a:p>
        </p:txBody>
      </p:sp>
      <p:sp>
        <p:nvSpPr>
          <p:cNvPr id="12" name="CenterFreeText" descr="{&quot;templafy&quot;:{&quot;id&quot;:&quot;3cdfc1a2-483e-4953-8d6d-b7044473e047&quot;}}">
            <a:extLst>
              <a:ext uri="{FF2B5EF4-FFF2-40B4-BE49-F238E27FC236}">
                <a16:creationId xmlns:a16="http://schemas.microsoft.com/office/drawing/2014/main" id="{75808C1F-B29E-DCAE-F288-DEDEA777B21C}"/>
              </a:ext>
            </a:extLst>
          </p:cNvPr>
          <p:cNvSpPr txBox="1">
            <a:spLocks/>
          </p:cNvSpPr>
          <p:nvPr userDrawn="1"/>
        </p:nvSpPr>
        <p:spPr>
          <a:xfrm>
            <a:off x="1152000" y="370800"/>
            <a:ext cx="6120000" cy="422153"/>
          </a:xfrm>
          <a:prstGeom prst="rect">
            <a:avLst/>
          </a:prstGeom>
        </p:spPr>
        <p:txBody>
          <a:bodyPr lIns="0" tIns="0" rIns="0" bIns="0"/>
          <a:lstStyle>
            <a:lvl1pPr marL="0" indent="0" algn="l" defTabSz="914400" rtl="0" eaLnBrk="1" latinLnBrk="0" hangingPunct="1">
              <a:lnSpc>
                <a:spcPct val="100000"/>
              </a:lnSpc>
              <a:spcBef>
                <a:spcPts val="0"/>
              </a:spcBef>
              <a:spcAft>
                <a:spcPts val="1200"/>
              </a:spcAft>
              <a:buClr>
                <a:schemeClr val="accent6"/>
              </a:buClr>
              <a:buFont typeface="Arial" panose="020B0604020202020204" pitchFamily="34" charset="0"/>
              <a:buNone/>
              <a:defRPr lang="da-DK" sz="1200" b="1" kern="1200" baseline="0" dirty="0">
                <a:solidFill>
                  <a:srgbClr val="B3B3B3"/>
                </a:solidFill>
                <a:latin typeface="+mn-lt"/>
                <a:ea typeface="+mn-ea"/>
                <a:cs typeface="+mn-cs"/>
              </a:defRPr>
            </a:lvl1pPr>
            <a:lvl2pPr marL="504000" indent="-144000" algn="l" defTabSz="914400" rtl="0" eaLnBrk="1" latinLnBrk="0" hangingPunct="1">
              <a:spcBef>
                <a:spcPts val="0"/>
              </a:spcBef>
              <a:spcAft>
                <a:spcPts val="1200"/>
              </a:spcAft>
              <a:buClr>
                <a:schemeClr val="accent6"/>
              </a:buClr>
              <a:buFont typeface="Arial" panose="020B0604020202020204" pitchFamily="34" charset="0"/>
              <a:buChar char="•"/>
              <a:defRPr lang="da-DK" sz="2000" kern="1200" baseline="0" dirty="0" smtClean="0">
                <a:solidFill>
                  <a:schemeClr val="tx1"/>
                </a:solidFill>
                <a:latin typeface="+mn-lt"/>
                <a:ea typeface="+mn-ea"/>
                <a:cs typeface="+mn-cs"/>
              </a:defRPr>
            </a:lvl2pPr>
            <a:lvl3pPr marL="828000" indent="-126000" algn="l" defTabSz="914400" rtl="0" eaLnBrk="1" latinLnBrk="0" hangingPunct="1">
              <a:spcBef>
                <a:spcPts val="0"/>
              </a:spcBef>
              <a:spcAft>
                <a:spcPts val="1200"/>
              </a:spcAft>
              <a:buClr>
                <a:schemeClr val="accent6"/>
              </a:buClr>
              <a:buFont typeface="Arial" panose="020B0604020202020204" pitchFamily="34" charset="0"/>
              <a:buChar char="•"/>
              <a:defRPr lang="da-DK" sz="1800" kern="1200" dirty="0" smtClean="0">
                <a:solidFill>
                  <a:schemeClr val="tx1"/>
                </a:solidFill>
                <a:latin typeface="+mn-lt"/>
                <a:ea typeface="+mn-ea"/>
                <a:cs typeface="+mn-cs"/>
              </a:defRPr>
            </a:lvl3pPr>
            <a:lvl4pPr marL="1188000" indent="-108000" algn="l" defTabSz="914400" rtl="0" eaLnBrk="1" latinLnBrk="0" hangingPunct="1">
              <a:spcBef>
                <a:spcPts val="0"/>
              </a:spcBef>
              <a:spcAft>
                <a:spcPts val="1200"/>
              </a:spcAft>
              <a:buClr>
                <a:schemeClr val="accent6"/>
              </a:buClr>
              <a:buFont typeface="Arial" panose="020B0604020202020204" pitchFamily="34" charset="0"/>
              <a:buChar char="•"/>
              <a:defRPr lang="da-DK" sz="1600" kern="1200" dirty="0" smtClean="0">
                <a:solidFill>
                  <a:schemeClr val="tx1"/>
                </a:solidFill>
                <a:latin typeface="+mn-lt"/>
                <a:ea typeface="+mn-ea"/>
                <a:cs typeface="+mn-cs"/>
              </a:defRPr>
            </a:lvl4pPr>
            <a:lvl5pPr marL="1548000" indent="-108000" algn="l" defTabSz="914400" rtl="0" eaLnBrk="1" latinLnBrk="0" hangingPunct="1">
              <a:spcBef>
                <a:spcPts val="0"/>
              </a:spcBef>
              <a:spcAft>
                <a:spcPts val="1200"/>
              </a:spcAft>
              <a:buClr>
                <a:schemeClr val="accent6"/>
              </a:buClr>
              <a:buFont typeface="Arial" panose="020B0604020202020204" pitchFamily="34" charset="0"/>
              <a:buChar char="•"/>
              <a:defRPr lang="da-DK" sz="1400" kern="1200" dirty="0" smtClean="0">
                <a:solidFill>
                  <a:schemeClr val="tx1"/>
                </a:solidFill>
                <a:latin typeface="+mn-lt"/>
                <a:ea typeface="+mn-ea"/>
                <a:cs typeface="+mn-cs"/>
              </a:defRPr>
            </a:lvl5pPr>
            <a:lvl6pPr marL="1908000" indent="-90000" algn="l" defTabSz="914400" rtl="0" eaLnBrk="1" latinLnBrk="0" hangingPunct="1">
              <a:spcBef>
                <a:spcPts val="0"/>
              </a:spcBef>
              <a:spcAft>
                <a:spcPts val="1200"/>
              </a:spcAft>
              <a:buClr>
                <a:srgbClr val="7D7D7D"/>
              </a:buClr>
              <a:buFont typeface="Arial" panose="020B0604020202020204" pitchFamily="34" charset="0"/>
              <a:buChar char="•"/>
              <a:defRPr lang="da-DK" sz="1200" kern="1200" baseline="0" dirty="0">
                <a:solidFill>
                  <a:schemeClr val="tx1"/>
                </a:solidFill>
                <a:latin typeface="+mn-lt"/>
                <a:ea typeface="+mn-ea"/>
                <a:cs typeface="+mn-cs"/>
              </a:defRPr>
            </a:lvl6pPr>
            <a:lvl7pPr marL="2268000" indent="-90000" algn="l" defTabSz="914400" rtl="0" eaLnBrk="1" latinLnBrk="0" hangingPunct="1">
              <a:spcBef>
                <a:spcPts val="0"/>
              </a:spcBef>
              <a:spcAft>
                <a:spcPts val="1200"/>
              </a:spcAft>
              <a:buClr>
                <a:srgbClr val="7D7D7D"/>
              </a:buClr>
              <a:buFont typeface="Arial" panose="020B0604020202020204" pitchFamily="34" charset="0"/>
              <a:buChar char="•"/>
              <a:defRPr lang="da-DK" sz="1100" kern="1200" baseline="0" dirty="0">
                <a:solidFill>
                  <a:schemeClr val="tx1"/>
                </a:solidFill>
                <a:latin typeface="+mn-lt"/>
                <a:ea typeface="+mn-ea"/>
                <a:cs typeface="+mn-cs"/>
              </a:defRPr>
            </a:lvl7pPr>
            <a:lvl8pPr marL="2628000" indent="-90000" algn="l" defTabSz="914400" rtl="0" eaLnBrk="1" latinLnBrk="0" hangingPunct="1">
              <a:spcBef>
                <a:spcPts val="0"/>
              </a:spcBef>
              <a:spcAft>
                <a:spcPts val="1200"/>
              </a:spcAft>
              <a:buClr>
                <a:srgbClr val="7D7D7D"/>
              </a:buClr>
              <a:buFont typeface="Arial" panose="020B0604020202020204" pitchFamily="34" charset="0"/>
              <a:buChar char="•"/>
              <a:defRPr lang="da-DK" sz="1000" kern="1200" baseline="0" dirty="0">
                <a:solidFill>
                  <a:schemeClr val="tx1"/>
                </a:solidFill>
                <a:latin typeface="+mn-lt"/>
                <a:ea typeface="+mn-ea"/>
                <a:cs typeface="+mn-cs"/>
              </a:defRPr>
            </a:lvl8pPr>
            <a:lvl9pPr marL="2988000" indent="-90000" algn="l" defTabSz="914400" rtl="0" eaLnBrk="1" latinLnBrk="0" hangingPunct="1">
              <a:spcBef>
                <a:spcPts val="0"/>
              </a:spcBef>
              <a:spcAft>
                <a:spcPts val="1200"/>
              </a:spcAft>
              <a:buClr>
                <a:srgbClr val="808080"/>
              </a:buClr>
              <a:buFont typeface="Arial" panose="020B0604020202020204" pitchFamily="34" charset="0"/>
              <a:buChar char="•"/>
              <a:defRPr sz="900" kern="1200">
                <a:solidFill>
                  <a:schemeClr val="tx1"/>
                </a:solidFill>
                <a:latin typeface="+mn-lt"/>
                <a:ea typeface="+mn-ea"/>
                <a:cs typeface="+mn-cs"/>
              </a:defRPr>
            </a:lvl9pPr>
          </a:lstStyle>
          <a:p>
            <a:endParaRPr lang="en-GB" sz="1200" dirty="0">
              <a:solidFill>
                <a:schemeClr val="accent3"/>
              </a:solidFill>
            </a:endParaRPr>
          </a:p>
        </p:txBody>
      </p:sp>
      <p:sp>
        <p:nvSpPr>
          <p:cNvPr id="13" name="Center" descr="{&quot;templafy&quot;:{&quot;id&quot;:&quot;9131dfd3-ee57-4fb5-bb58-6543be73a43b&quot;}}" hidden="1">
            <a:extLst>
              <a:ext uri="{FF2B5EF4-FFF2-40B4-BE49-F238E27FC236}">
                <a16:creationId xmlns:a16="http://schemas.microsoft.com/office/drawing/2014/main" id="{18229CC5-A723-9F91-A1BA-14078A282E96}"/>
              </a:ext>
            </a:extLst>
          </p:cNvPr>
          <p:cNvSpPr txBox="1">
            <a:spLocks/>
          </p:cNvSpPr>
          <p:nvPr userDrawn="1"/>
        </p:nvSpPr>
        <p:spPr>
          <a:xfrm>
            <a:off x="1152000" y="370800"/>
            <a:ext cx="6120000" cy="422153"/>
          </a:xfrm>
          <a:prstGeom prst="rect">
            <a:avLst/>
          </a:prstGeom>
        </p:spPr>
        <p:txBody>
          <a:bodyPr lIns="0" tIns="0" rIns="0" bIns="0"/>
          <a:lstStyle>
            <a:lvl1pPr marL="0" indent="0" algn="l" defTabSz="914400" rtl="0" eaLnBrk="1" latinLnBrk="0" hangingPunct="1">
              <a:lnSpc>
                <a:spcPct val="100000"/>
              </a:lnSpc>
              <a:spcBef>
                <a:spcPts val="0"/>
              </a:spcBef>
              <a:spcAft>
                <a:spcPts val="1200"/>
              </a:spcAft>
              <a:buClr>
                <a:schemeClr val="accent6"/>
              </a:buClr>
              <a:buFont typeface="Arial" panose="020B0604020202020204" pitchFamily="34" charset="0"/>
              <a:buNone/>
              <a:defRPr lang="da-DK" sz="1200" b="1" kern="1200" baseline="0" dirty="0">
                <a:solidFill>
                  <a:srgbClr val="B3B3B3"/>
                </a:solidFill>
                <a:latin typeface="+mn-lt"/>
                <a:ea typeface="+mn-ea"/>
                <a:cs typeface="+mn-cs"/>
              </a:defRPr>
            </a:lvl1pPr>
            <a:lvl2pPr marL="504000" indent="-144000" algn="l" defTabSz="914400" rtl="0" eaLnBrk="1" latinLnBrk="0" hangingPunct="1">
              <a:spcBef>
                <a:spcPts val="0"/>
              </a:spcBef>
              <a:spcAft>
                <a:spcPts val="1200"/>
              </a:spcAft>
              <a:buClr>
                <a:schemeClr val="accent6"/>
              </a:buClr>
              <a:buFont typeface="Arial" panose="020B0604020202020204" pitchFamily="34" charset="0"/>
              <a:buChar char="•"/>
              <a:defRPr lang="da-DK" sz="2000" kern="1200" baseline="0" dirty="0" smtClean="0">
                <a:solidFill>
                  <a:schemeClr val="tx1"/>
                </a:solidFill>
                <a:latin typeface="+mn-lt"/>
                <a:ea typeface="+mn-ea"/>
                <a:cs typeface="+mn-cs"/>
              </a:defRPr>
            </a:lvl2pPr>
            <a:lvl3pPr marL="828000" indent="-126000" algn="l" defTabSz="914400" rtl="0" eaLnBrk="1" latinLnBrk="0" hangingPunct="1">
              <a:spcBef>
                <a:spcPts val="0"/>
              </a:spcBef>
              <a:spcAft>
                <a:spcPts val="1200"/>
              </a:spcAft>
              <a:buClr>
                <a:schemeClr val="accent6"/>
              </a:buClr>
              <a:buFont typeface="Arial" panose="020B0604020202020204" pitchFamily="34" charset="0"/>
              <a:buChar char="•"/>
              <a:defRPr lang="da-DK" sz="1800" kern="1200" dirty="0" smtClean="0">
                <a:solidFill>
                  <a:schemeClr val="tx1"/>
                </a:solidFill>
                <a:latin typeface="+mn-lt"/>
                <a:ea typeface="+mn-ea"/>
                <a:cs typeface="+mn-cs"/>
              </a:defRPr>
            </a:lvl3pPr>
            <a:lvl4pPr marL="1188000" indent="-108000" algn="l" defTabSz="914400" rtl="0" eaLnBrk="1" latinLnBrk="0" hangingPunct="1">
              <a:spcBef>
                <a:spcPts val="0"/>
              </a:spcBef>
              <a:spcAft>
                <a:spcPts val="1200"/>
              </a:spcAft>
              <a:buClr>
                <a:schemeClr val="accent6"/>
              </a:buClr>
              <a:buFont typeface="Arial" panose="020B0604020202020204" pitchFamily="34" charset="0"/>
              <a:buChar char="•"/>
              <a:defRPr lang="da-DK" sz="1600" kern="1200" dirty="0" smtClean="0">
                <a:solidFill>
                  <a:schemeClr val="tx1"/>
                </a:solidFill>
                <a:latin typeface="+mn-lt"/>
                <a:ea typeface="+mn-ea"/>
                <a:cs typeface="+mn-cs"/>
              </a:defRPr>
            </a:lvl4pPr>
            <a:lvl5pPr marL="1548000" indent="-108000" algn="l" defTabSz="914400" rtl="0" eaLnBrk="1" latinLnBrk="0" hangingPunct="1">
              <a:spcBef>
                <a:spcPts val="0"/>
              </a:spcBef>
              <a:spcAft>
                <a:spcPts val="1200"/>
              </a:spcAft>
              <a:buClr>
                <a:schemeClr val="accent6"/>
              </a:buClr>
              <a:buFont typeface="Arial" panose="020B0604020202020204" pitchFamily="34" charset="0"/>
              <a:buChar char="•"/>
              <a:defRPr lang="da-DK" sz="1400" kern="1200" dirty="0" smtClean="0">
                <a:solidFill>
                  <a:schemeClr val="tx1"/>
                </a:solidFill>
                <a:latin typeface="+mn-lt"/>
                <a:ea typeface="+mn-ea"/>
                <a:cs typeface="+mn-cs"/>
              </a:defRPr>
            </a:lvl5pPr>
            <a:lvl6pPr marL="1908000" indent="-90000" algn="l" defTabSz="914400" rtl="0" eaLnBrk="1" latinLnBrk="0" hangingPunct="1">
              <a:spcBef>
                <a:spcPts val="0"/>
              </a:spcBef>
              <a:spcAft>
                <a:spcPts val="1200"/>
              </a:spcAft>
              <a:buClr>
                <a:srgbClr val="7D7D7D"/>
              </a:buClr>
              <a:buFont typeface="Arial" panose="020B0604020202020204" pitchFamily="34" charset="0"/>
              <a:buChar char="•"/>
              <a:defRPr lang="da-DK" sz="1200" kern="1200" baseline="0" dirty="0">
                <a:solidFill>
                  <a:schemeClr val="tx1"/>
                </a:solidFill>
                <a:latin typeface="+mn-lt"/>
                <a:ea typeface="+mn-ea"/>
                <a:cs typeface="+mn-cs"/>
              </a:defRPr>
            </a:lvl6pPr>
            <a:lvl7pPr marL="2268000" indent="-90000" algn="l" defTabSz="914400" rtl="0" eaLnBrk="1" latinLnBrk="0" hangingPunct="1">
              <a:spcBef>
                <a:spcPts val="0"/>
              </a:spcBef>
              <a:spcAft>
                <a:spcPts val="1200"/>
              </a:spcAft>
              <a:buClr>
                <a:srgbClr val="7D7D7D"/>
              </a:buClr>
              <a:buFont typeface="Arial" panose="020B0604020202020204" pitchFamily="34" charset="0"/>
              <a:buChar char="•"/>
              <a:defRPr lang="da-DK" sz="1100" kern="1200" baseline="0" dirty="0">
                <a:solidFill>
                  <a:schemeClr val="tx1"/>
                </a:solidFill>
                <a:latin typeface="+mn-lt"/>
                <a:ea typeface="+mn-ea"/>
                <a:cs typeface="+mn-cs"/>
              </a:defRPr>
            </a:lvl7pPr>
            <a:lvl8pPr marL="2628000" indent="-90000" algn="l" defTabSz="914400" rtl="0" eaLnBrk="1" latinLnBrk="0" hangingPunct="1">
              <a:spcBef>
                <a:spcPts val="0"/>
              </a:spcBef>
              <a:spcAft>
                <a:spcPts val="1200"/>
              </a:spcAft>
              <a:buClr>
                <a:srgbClr val="7D7D7D"/>
              </a:buClr>
              <a:buFont typeface="Arial" panose="020B0604020202020204" pitchFamily="34" charset="0"/>
              <a:buChar char="•"/>
              <a:defRPr lang="da-DK" sz="1000" kern="1200" baseline="0" dirty="0">
                <a:solidFill>
                  <a:schemeClr val="tx1"/>
                </a:solidFill>
                <a:latin typeface="+mn-lt"/>
                <a:ea typeface="+mn-ea"/>
                <a:cs typeface="+mn-cs"/>
              </a:defRPr>
            </a:lvl8pPr>
            <a:lvl9pPr marL="2988000" indent="-90000" algn="l" defTabSz="914400" rtl="0" eaLnBrk="1" latinLnBrk="0" hangingPunct="1">
              <a:spcBef>
                <a:spcPts val="0"/>
              </a:spcBef>
              <a:spcAft>
                <a:spcPts val="1200"/>
              </a:spcAft>
              <a:buClr>
                <a:srgbClr val="808080"/>
              </a:buClr>
              <a:buFont typeface="Arial" panose="020B0604020202020204" pitchFamily="34" charset="0"/>
              <a:buChar char="•"/>
              <a:defRPr sz="900" kern="1200">
                <a:solidFill>
                  <a:schemeClr val="tx1"/>
                </a:solidFill>
                <a:latin typeface="+mn-lt"/>
                <a:ea typeface="+mn-ea"/>
                <a:cs typeface="+mn-cs"/>
              </a:defRPr>
            </a:lvl9pPr>
          </a:lstStyle>
          <a:p>
            <a:endParaRPr/>
          </a:p>
        </p:txBody>
      </p:sp>
      <p:sp>
        <p:nvSpPr>
          <p:cNvPr id="8" name="Titel 1">
            <a:extLst>
              <a:ext uri="{FF2B5EF4-FFF2-40B4-BE49-F238E27FC236}">
                <a16:creationId xmlns:a16="http://schemas.microsoft.com/office/drawing/2014/main" id="{8E005D95-5BE7-44A6-9245-79D170D3E04F}"/>
              </a:ext>
            </a:extLst>
          </p:cNvPr>
          <p:cNvSpPr>
            <a:spLocks noGrp="1"/>
          </p:cNvSpPr>
          <p:nvPr>
            <p:ph type="title" hasCustomPrompt="1"/>
          </p:nvPr>
        </p:nvSpPr>
        <p:spPr>
          <a:xfrm>
            <a:off x="1126800" y="871200"/>
            <a:ext cx="10371600" cy="828000"/>
          </a:xfrm>
        </p:spPr>
        <p:txBody>
          <a:bodyPr/>
          <a:lstStyle>
            <a:lvl1pPr>
              <a:defRPr/>
            </a:lvl1pPr>
          </a:lstStyle>
          <a:p>
            <a:r>
              <a:rPr lang="da-DK" dirty="0"/>
              <a:t>Overskrift 28pt i max. to linjer </a:t>
            </a:r>
            <a:br>
              <a:rPr lang="da-DK" dirty="0"/>
            </a:br>
            <a:r>
              <a:rPr lang="da-DK" dirty="0"/>
              <a:t>teksten vokser opad</a:t>
            </a:r>
          </a:p>
        </p:txBody>
      </p:sp>
      <p:sp>
        <p:nvSpPr>
          <p:cNvPr id="9" name="Pladsholder til indhold 2">
            <a:extLst>
              <a:ext uri="{FF2B5EF4-FFF2-40B4-BE49-F238E27FC236}">
                <a16:creationId xmlns:a16="http://schemas.microsoft.com/office/drawing/2014/main" id="{4DB57367-B34F-4F3D-9CB4-5407F22CD543}"/>
              </a:ext>
            </a:extLst>
          </p:cNvPr>
          <p:cNvSpPr>
            <a:spLocks noGrp="1"/>
          </p:cNvSpPr>
          <p:nvPr>
            <p:ph sz="quarter" idx="13" hasCustomPrompt="1"/>
          </p:nvPr>
        </p:nvSpPr>
        <p:spPr>
          <a:xfrm>
            <a:off x="1127125" y="1989137"/>
            <a:ext cx="10371275" cy="3708000"/>
          </a:xfrm>
        </p:spPr>
        <p:txBody>
          <a:bodyPr/>
          <a:lstStyle>
            <a:lvl1pPr marL="270000" indent="-270000">
              <a:defRPr/>
            </a:lvl1pPr>
            <a:lvl2pPr marL="630000" indent="-270000">
              <a:defRPr/>
            </a:lvl2pPr>
            <a:lvl3pPr marL="936000" indent="-234000">
              <a:defRPr/>
            </a:lvl3pPr>
            <a:lvl4pPr marL="1296000" indent="-216000">
              <a:defRPr/>
            </a:lvl4pPr>
            <a:lvl5pPr marL="1656000" indent="-216000">
              <a:defRPr/>
            </a:lvl5pPr>
            <a:lvl6pPr marL="1998000" indent="-180000">
              <a:defRPr/>
            </a:lvl6pPr>
            <a:lvl7pPr marL="2358000" indent="-180000">
              <a:defRPr/>
            </a:lvl7pPr>
            <a:lvl8pPr marL="2718000" indent="-180000">
              <a:defRPr/>
            </a:lvl8pPr>
            <a:lvl9pPr marL="2718000" indent="-180000">
              <a:defRPr sz="1000"/>
            </a:lvl9pPr>
          </a:lstStyle>
          <a:p>
            <a:pPr lvl="0"/>
            <a:r>
              <a:rPr lang="da-DK" dirty="0"/>
              <a:t>Brødtekst 22pt skrives her</a:t>
            </a:r>
          </a:p>
          <a:p>
            <a:pPr lvl="1"/>
            <a:r>
              <a:rPr lang="da-DK" dirty="0"/>
              <a:t>Andet niveau</a:t>
            </a:r>
          </a:p>
          <a:p>
            <a:pPr lvl="2"/>
            <a:r>
              <a:rPr lang="da-DK" dirty="0"/>
              <a:t>Tredje niveau</a:t>
            </a:r>
          </a:p>
          <a:p>
            <a:pPr lvl="3"/>
            <a:r>
              <a:rPr lang="da-DK" dirty="0"/>
              <a:t>Fjerde niveau </a:t>
            </a:r>
          </a:p>
          <a:p>
            <a:pPr lvl="4"/>
            <a:r>
              <a:rPr lang="da-DK" dirty="0"/>
              <a:t>Femte niveau</a:t>
            </a:r>
          </a:p>
        </p:txBody>
      </p:sp>
      <p:sp>
        <p:nvSpPr>
          <p:cNvPr id="11" name="Slide Number Placeholder 10">
            <a:extLst>
              <a:ext uri="{FF2B5EF4-FFF2-40B4-BE49-F238E27FC236}">
                <a16:creationId xmlns:a16="http://schemas.microsoft.com/office/drawing/2014/main" id="{D522E1F5-E5BA-C8B4-49A0-F3BCCB1FEF21}"/>
              </a:ext>
              <a:ext uri="{C183D7F6-B498-43B3-948B-1728B52AA6E4}">
                <adec:decorative xmlns:adec="http://schemas.microsoft.com/office/drawing/2017/decorative" val="1"/>
              </a:ext>
            </a:extLst>
          </p:cNvPr>
          <p:cNvSpPr>
            <a:spLocks noGrp="1"/>
          </p:cNvSpPr>
          <p:nvPr>
            <p:ph type="sldNum" sz="quarter" idx="14"/>
          </p:nvPr>
        </p:nvSpPr>
        <p:spPr/>
        <p:txBody>
          <a:bodyPr/>
          <a:lstStyle/>
          <a:p>
            <a:fld id="{0DAB5548-7253-48D6-B95B-F3D312A72220}" type="slidenum">
              <a:rPr lang="da-DK" smtClean="0"/>
              <a:pPr/>
              <a:t>‹nr.›</a:t>
            </a:fld>
            <a:endParaRPr lang="da-DK" dirty="0"/>
          </a:p>
        </p:txBody>
      </p:sp>
    </p:spTree>
    <p:extLst>
      <p:ext uri="{BB962C8B-B14F-4D97-AF65-F5344CB8AC3E}">
        <p14:creationId xmlns:p14="http://schemas.microsoft.com/office/powerpoint/2010/main" val="1460863553"/>
      </p:ext>
    </p:extLst>
  </p:cSld>
  <p:clrMapOvr>
    <a:masterClrMapping/>
  </p:clrMapOvr>
  <p:transition>
    <p:fade/>
  </p:transition>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Én tekstspalte - mørk baggrund">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id="{C26818D7-A2E5-010E-024E-E3A181A5746F}"/>
              </a:ext>
            </a:extLst>
          </p:cNvPr>
          <p:cNvSpPr>
            <a:spLocks noGrp="1"/>
          </p:cNvSpPr>
          <p:nvPr>
            <p:ph type="ftr" sz="quarter" idx="11"/>
          </p:nvPr>
        </p:nvSpPr>
        <p:spPr/>
        <p:txBody>
          <a:bodyPr/>
          <a:lstStyle/>
          <a:p>
            <a:endParaRPr lang="en-GB"/>
          </a:p>
        </p:txBody>
      </p:sp>
      <p:sp>
        <p:nvSpPr>
          <p:cNvPr id="5" name="Date Placeholder 4">
            <a:extLst>
              <a:ext uri="{FF2B5EF4-FFF2-40B4-BE49-F238E27FC236}">
                <a16:creationId xmlns:a16="http://schemas.microsoft.com/office/drawing/2014/main" id="{5E7E0896-0671-AED6-883E-253D4F3C0E9F}"/>
              </a:ext>
            </a:extLst>
          </p:cNvPr>
          <p:cNvSpPr>
            <a:spLocks noGrp="1"/>
          </p:cNvSpPr>
          <p:nvPr>
            <p:ph type="dt" sz="half" idx="12"/>
          </p:nvPr>
        </p:nvSpPr>
        <p:spPr/>
        <p:txBody>
          <a:bodyPr/>
          <a:lstStyle/>
          <a:p>
            <a:endParaRPr lang="da-DK" dirty="0"/>
          </a:p>
        </p:txBody>
      </p:sp>
      <p:sp>
        <p:nvSpPr>
          <p:cNvPr id="16" name="Rektangel 19">
            <a:extLst>
              <a:ext uri="{FF2B5EF4-FFF2-40B4-BE49-F238E27FC236}">
                <a16:creationId xmlns:a16="http://schemas.microsoft.com/office/drawing/2014/main" id="{D13C6E13-B223-D087-0526-8BD40AB0C305}"/>
              </a:ext>
              <a:ext uri="{C183D7F6-B498-43B3-948B-1728B52AA6E4}">
                <adec:decorative xmlns:adec="http://schemas.microsoft.com/office/drawing/2017/decorative" val="1"/>
              </a:ext>
            </a:extLst>
          </p:cNvPr>
          <p:cNvSpPr/>
          <p:nvPr userDrawn="1"/>
        </p:nvSpPr>
        <p:spPr>
          <a:xfrm>
            <a:off x="0" y="0"/>
            <a:ext cx="687600" cy="6858000"/>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pic>
        <p:nvPicPr>
          <p:cNvPr id="1574935650" name="Logoimage" descr="{&quot;templafy&quot;:{&quot;id&quot;:&quot;fa122648-510a-4078-a084-01b39f2aa3a4&quot;}}"/>
          <p:cNvPicPr>
            <a:picLocks noChangeAspect="1"/>
          </p:cNvPicPr>
          <p:nvPr/>
        </p:nvPicPr>
        <p:blipFill>
          <a:blip r:embed="rId2"/>
          <a:stretch>
            <a:fillRect/>
          </a:stretch>
        </p:blipFill>
        <p:spPr>
          <a:xfrm>
            <a:off x="608" y="5712381"/>
            <a:ext cx="687600" cy="687600"/>
          </a:xfrm>
          <a:prstGeom prst="rect">
            <a:avLst/>
          </a:prstGeom>
        </p:spPr>
      </p:pic>
      <p:pic>
        <p:nvPicPr>
          <p:cNvPr id="355727429" name="ExtralogoBottomimage" descr="{&quot;templafy&quot;:{&quot;id&quot;:&quot;5916659c-8108-4e5d-96f8-d486b38832a9&quot;}}"/>
          <p:cNvPicPr>
            <a:picLocks noChangeAspect="1"/>
          </p:cNvPicPr>
          <p:nvPr/>
        </p:nvPicPr>
        <p:blipFill>
          <a:blip r:embed="rId3"/>
          <a:stretch>
            <a:fillRect/>
          </a:stretch>
        </p:blipFill>
        <p:spPr>
          <a:xfrm>
            <a:off x="5659749" y="6318000"/>
            <a:ext cx="1324800" cy="421200"/>
          </a:xfrm>
          <a:prstGeom prst="rect">
            <a:avLst/>
          </a:prstGeom>
        </p:spPr>
      </p:pic>
      <p:pic>
        <p:nvPicPr>
          <p:cNvPr id="1768141919" name="ExtralogoTopimage" descr="{&quot;templafy&quot;:{&quot;id&quot;:&quot;ee03da58-c2a5-45f3-9526-a703e5b8b4ea&quot;}}"/>
          <p:cNvPicPr>
            <a:picLocks noChangeAspect="1"/>
          </p:cNvPicPr>
          <p:nvPr/>
        </p:nvPicPr>
        <p:blipFill>
          <a:blip r:embed="rId3"/>
          <a:stretch>
            <a:fillRect/>
          </a:stretch>
        </p:blipFill>
        <p:spPr>
          <a:xfrm>
            <a:off x="9957600" y="97200"/>
            <a:ext cx="2178000" cy="684000"/>
          </a:xfrm>
          <a:prstGeom prst="rect">
            <a:avLst/>
          </a:prstGeom>
        </p:spPr>
      </p:pic>
      <p:sp>
        <p:nvSpPr>
          <p:cNvPr id="10" name="Virksomhed" descr="{&quot;templafy&quot;:{&quot;id&quot;:&quot;259f9880-f9d1-4e7c-9c7e-dc3e28ef0d78&quot;}}">
            <a:extLst>
              <a:ext uri="{FF2B5EF4-FFF2-40B4-BE49-F238E27FC236}">
                <a16:creationId xmlns:a16="http://schemas.microsoft.com/office/drawing/2014/main" id="{9DEAD66C-E808-AB49-CB5D-98D306F910C1}"/>
              </a:ext>
            </a:extLst>
          </p:cNvPr>
          <p:cNvSpPr txBox="1"/>
          <p:nvPr userDrawn="1"/>
        </p:nvSpPr>
        <p:spPr>
          <a:xfrm>
            <a:off x="1152000" y="207098"/>
            <a:ext cx="6120000" cy="215444"/>
          </a:xfrm>
          <a:prstGeom prst="rect">
            <a:avLst/>
          </a:prstGeom>
          <a:noFill/>
        </p:spPr>
        <p:txBody>
          <a:bodyPr wrap="square" lIns="0" tIns="0" rIns="0" bIns="0" rtlCol="0">
            <a:noAutofit/>
          </a:bodyPr>
          <a:lstStyle/>
          <a:p>
            <a:r>
              <a:rPr lang="da-DK" sz="1200" b="1" noProof="0" dirty="0">
                <a:solidFill>
                  <a:schemeClr val="tx1"/>
                </a:solidFill>
              </a:rPr>
              <a:t>Bispebjerg og Frederiksberg Hospital</a:t>
            </a:r>
          </a:p>
        </p:txBody>
      </p:sp>
      <p:sp>
        <p:nvSpPr>
          <p:cNvPr id="11" name="Titel" descr="{&quot;templafy&quot;:{&quot;id&quot;:&quot;26e5ee3d-7c3e-4d19-9ab2-a3290285bdc2&quot;}}">
            <a:extLst>
              <a:ext uri="{FF2B5EF4-FFF2-40B4-BE49-F238E27FC236}">
                <a16:creationId xmlns:a16="http://schemas.microsoft.com/office/drawing/2014/main" id="{BD224E32-AFBB-9A0B-1BD7-AD1EFF924537}"/>
              </a:ext>
            </a:extLst>
          </p:cNvPr>
          <p:cNvSpPr txBox="1"/>
          <p:nvPr userDrawn="1"/>
        </p:nvSpPr>
        <p:spPr>
          <a:xfrm>
            <a:off x="1152000" y="6289200"/>
            <a:ext cx="3780000" cy="180000"/>
          </a:xfrm>
          <a:prstGeom prst="rect">
            <a:avLst/>
          </a:prstGeom>
          <a:noFill/>
        </p:spPr>
        <p:txBody>
          <a:bodyPr wrap="square" lIns="0" tIns="0" rIns="0" bIns="0" rtlCol="0">
            <a:noAutofit/>
          </a:bodyPr>
          <a:lstStyle/>
          <a:p>
            <a:endParaRPr/>
          </a:p>
        </p:txBody>
      </p:sp>
      <p:sp>
        <p:nvSpPr>
          <p:cNvPr id="12" name="Navn" descr="{&quot;templafy&quot;:{&quot;id&quot;:&quot;f785997e-2521-430b-8b96-67992bf2cc40&quot;}}">
            <a:extLst>
              <a:ext uri="{FF2B5EF4-FFF2-40B4-BE49-F238E27FC236}">
                <a16:creationId xmlns:a16="http://schemas.microsoft.com/office/drawing/2014/main" id="{17EE92DB-8798-07E2-276E-4F48EF0DD732}"/>
              </a:ext>
            </a:extLst>
          </p:cNvPr>
          <p:cNvSpPr txBox="1"/>
          <p:nvPr userDrawn="1"/>
        </p:nvSpPr>
        <p:spPr>
          <a:xfrm>
            <a:off x="8043600" y="6289200"/>
            <a:ext cx="3387600" cy="180000"/>
          </a:xfrm>
          <a:prstGeom prst="rect">
            <a:avLst/>
          </a:prstGeom>
          <a:noFill/>
        </p:spPr>
        <p:txBody>
          <a:bodyPr wrap="square" lIns="0" tIns="0" rIns="0" bIns="0" rtlCol="0">
            <a:noAutofit/>
          </a:bodyPr>
          <a:lstStyle/>
          <a:p>
            <a:pPr algn="r"/>
            <a:r>
              <a:rPr lang="da-DK" sz="1000" dirty="0" err="1">
                <a:solidFill>
                  <a:schemeClr val="tx1"/>
                </a:solidFill>
              </a:rPr>
              <a:t>Iben Rix Petersen</a:t>
            </a:r>
          </a:p>
        </p:txBody>
      </p:sp>
      <p:sp>
        <p:nvSpPr>
          <p:cNvPr id="13" name="Dato" descr="{&quot;templafy&quot;:{&quot;id&quot;:&quot;44927eff-437b-4727-b46e-9ac9916d3408&quot;}}">
            <a:extLst>
              <a:ext uri="{FF2B5EF4-FFF2-40B4-BE49-F238E27FC236}">
                <a16:creationId xmlns:a16="http://schemas.microsoft.com/office/drawing/2014/main" id="{118B9469-B40E-D872-3EEB-7AC95F8F84F6}"/>
              </a:ext>
            </a:extLst>
          </p:cNvPr>
          <p:cNvSpPr txBox="1"/>
          <p:nvPr userDrawn="1"/>
        </p:nvSpPr>
        <p:spPr>
          <a:xfrm>
            <a:off x="8043600" y="6289200"/>
            <a:ext cx="3387600" cy="180000"/>
          </a:xfrm>
          <a:prstGeom prst="rect">
            <a:avLst/>
          </a:prstGeom>
          <a:noFill/>
        </p:spPr>
        <p:txBody>
          <a:bodyPr wrap="square" lIns="0" tIns="0" rIns="0" bIns="0" rtlCol="0">
            <a:noAutofit/>
          </a:bodyPr>
          <a:lstStyle/>
          <a:p>
            <a:pPr algn="r"/>
            <a:endParaRPr lang="da-DK" sz="1000" dirty="0" err="1">
              <a:solidFill>
                <a:schemeClr val="tx1"/>
              </a:solidFill>
            </a:endParaRPr>
          </a:p>
        </p:txBody>
      </p:sp>
      <p:sp>
        <p:nvSpPr>
          <p:cNvPr id="14" name="CenterFreeText" descr="{&quot;templafy&quot;:{&quot;id&quot;:&quot;c79e8944-271b-4e2c-9f3e-3053c6ca98c2&quot;}}">
            <a:extLst>
              <a:ext uri="{FF2B5EF4-FFF2-40B4-BE49-F238E27FC236}">
                <a16:creationId xmlns:a16="http://schemas.microsoft.com/office/drawing/2014/main" id="{6761E23E-066B-ABFB-DEC4-01D393A94FE2}"/>
              </a:ext>
            </a:extLst>
          </p:cNvPr>
          <p:cNvSpPr txBox="1">
            <a:spLocks/>
          </p:cNvSpPr>
          <p:nvPr userDrawn="1"/>
        </p:nvSpPr>
        <p:spPr>
          <a:xfrm>
            <a:off x="1152000" y="370800"/>
            <a:ext cx="6120000" cy="422153"/>
          </a:xfrm>
          <a:prstGeom prst="rect">
            <a:avLst/>
          </a:prstGeom>
        </p:spPr>
        <p:txBody>
          <a:bodyPr lIns="0" tIns="0" rIns="0" bIns="0"/>
          <a:lstStyle>
            <a:lvl1pPr marL="0" indent="0" algn="l" defTabSz="914400" rtl="0" eaLnBrk="1" latinLnBrk="0" hangingPunct="1">
              <a:lnSpc>
                <a:spcPct val="100000"/>
              </a:lnSpc>
              <a:spcBef>
                <a:spcPts val="0"/>
              </a:spcBef>
              <a:spcAft>
                <a:spcPts val="1200"/>
              </a:spcAft>
              <a:buClr>
                <a:schemeClr val="accent6"/>
              </a:buClr>
              <a:buFont typeface="Arial" panose="020B0604020202020204" pitchFamily="34" charset="0"/>
              <a:buNone/>
              <a:defRPr lang="da-DK" sz="1200" b="1" kern="1200" baseline="0" dirty="0">
                <a:solidFill>
                  <a:srgbClr val="B3B3B3"/>
                </a:solidFill>
                <a:latin typeface="+mn-lt"/>
                <a:ea typeface="+mn-ea"/>
                <a:cs typeface="+mn-cs"/>
              </a:defRPr>
            </a:lvl1pPr>
            <a:lvl2pPr marL="504000" indent="-144000" algn="l" defTabSz="914400" rtl="0" eaLnBrk="1" latinLnBrk="0" hangingPunct="1">
              <a:spcBef>
                <a:spcPts val="0"/>
              </a:spcBef>
              <a:spcAft>
                <a:spcPts val="1200"/>
              </a:spcAft>
              <a:buClr>
                <a:schemeClr val="accent6"/>
              </a:buClr>
              <a:buFont typeface="Arial" panose="020B0604020202020204" pitchFamily="34" charset="0"/>
              <a:buChar char="•"/>
              <a:defRPr lang="da-DK" sz="2000" kern="1200" baseline="0" dirty="0" smtClean="0">
                <a:solidFill>
                  <a:schemeClr val="tx1"/>
                </a:solidFill>
                <a:latin typeface="+mn-lt"/>
                <a:ea typeface="+mn-ea"/>
                <a:cs typeface="+mn-cs"/>
              </a:defRPr>
            </a:lvl2pPr>
            <a:lvl3pPr marL="828000" indent="-126000" algn="l" defTabSz="914400" rtl="0" eaLnBrk="1" latinLnBrk="0" hangingPunct="1">
              <a:spcBef>
                <a:spcPts val="0"/>
              </a:spcBef>
              <a:spcAft>
                <a:spcPts val="1200"/>
              </a:spcAft>
              <a:buClr>
                <a:schemeClr val="accent6"/>
              </a:buClr>
              <a:buFont typeface="Arial" panose="020B0604020202020204" pitchFamily="34" charset="0"/>
              <a:buChar char="•"/>
              <a:defRPr lang="da-DK" sz="1800" kern="1200" dirty="0" smtClean="0">
                <a:solidFill>
                  <a:schemeClr val="tx1"/>
                </a:solidFill>
                <a:latin typeface="+mn-lt"/>
                <a:ea typeface="+mn-ea"/>
                <a:cs typeface="+mn-cs"/>
              </a:defRPr>
            </a:lvl3pPr>
            <a:lvl4pPr marL="1188000" indent="-108000" algn="l" defTabSz="914400" rtl="0" eaLnBrk="1" latinLnBrk="0" hangingPunct="1">
              <a:spcBef>
                <a:spcPts val="0"/>
              </a:spcBef>
              <a:spcAft>
                <a:spcPts val="1200"/>
              </a:spcAft>
              <a:buClr>
                <a:schemeClr val="accent6"/>
              </a:buClr>
              <a:buFont typeface="Arial" panose="020B0604020202020204" pitchFamily="34" charset="0"/>
              <a:buChar char="•"/>
              <a:defRPr lang="da-DK" sz="1600" kern="1200" dirty="0" smtClean="0">
                <a:solidFill>
                  <a:schemeClr val="tx1"/>
                </a:solidFill>
                <a:latin typeface="+mn-lt"/>
                <a:ea typeface="+mn-ea"/>
                <a:cs typeface="+mn-cs"/>
              </a:defRPr>
            </a:lvl4pPr>
            <a:lvl5pPr marL="1548000" indent="-108000" algn="l" defTabSz="914400" rtl="0" eaLnBrk="1" latinLnBrk="0" hangingPunct="1">
              <a:spcBef>
                <a:spcPts val="0"/>
              </a:spcBef>
              <a:spcAft>
                <a:spcPts val="1200"/>
              </a:spcAft>
              <a:buClr>
                <a:schemeClr val="accent6"/>
              </a:buClr>
              <a:buFont typeface="Arial" panose="020B0604020202020204" pitchFamily="34" charset="0"/>
              <a:buChar char="•"/>
              <a:defRPr lang="da-DK" sz="1400" kern="1200" dirty="0" smtClean="0">
                <a:solidFill>
                  <a:schemeClr val="tx1"/>
                </a:solidFill>
                <a:latin typeface="+mn-lt"/>
                <a:ea typeface="+mn-ea"/>
                <a:cs typeface="+mn-cs"/>
              </a:defRPr>
            </a:lvl5pPr>
            <a:lvl6pPr marL="1908000" indent="-90000" algn="l" defTabSz="914400" rtl="0" eaLnBrk="1" latinLnBrk="0" hangingPunct="1">
              <a:spcBef>
                <a:spcPts val="0"/>
              </a:spcBef>
              <a:spcAft>
                <a:spcPts val="1200"/>
              </a:spcAft>
              <a:buClr>
                <a:srgbClr val="7D7D7D"/>
              </a:buClr>
              <a:buFont typeface="Arial" panose="020B0604020202020204" pitchFamily="34" charset="0"/>
              <a:buChar char="•"/>
              <a:defRPr lang="da-DK" sz="1200" kern="1200" baseline="0" dirty="0">
                <a:solidFill>
                  <a:schemeClr val="tx1"/>
                </a:solidFill>
                <a:latin typeface="+mn-lt"/>
                <a:ea typeface="+mn-ea"/>
                <a:cs typeface="+mn-cs"/>
              </a:defRPr>
            </a:lvl6pPr>
            <a:lvl7pPr marL="2268000" indent="-90000" algn="l" defTabSz="914400" rtl="0" eaLnBrk="1" latinLnBrk="0" hangingPunct="1">
              <a:spcBef>
                <a:spcPts val="0"/>
              </a:spcBef>
              <a:spcAft>
                <a:spcPts val="1200"/>
              </a:spcAft>
              <a:buClr>
                <a:srgbClr val="7D7D7D"/>
              </a:buClr>
              <a:buFont typeface="Arial" panose="020B0604020202020204" pitchFamily="34" charset="0"/>
              <a:buChar char="•"/>
              <a:defRPr lang="da-DK" sz="1100" kern="1200" baseline="0" dirty="0">
                <a:solidFill>
                  <a:schemeClr val="tx1"/>
                </a:solidFill>
                <a:latin typeface="+mn-lt"/>
                <a:ea typeface="+mn-ea"/>
                <a:cs typeface="+mn-cs"/>
              </a:defRPr>
            </a:lvl7pPr>
            <a:lvl8pPr marL="2628000" indent="-90000" algn="l" defTabSz="914400" rtl="0" eaLnBrk="1" latinLnBrk="0" hangingPunct="1">
              <a:spcBef>
                <a:spcPts val="0"/>
              </a:spcBef>
              <a:spcAft>
                <a:spcPts val="1200"/>
              </a:spcAft>
              <a:buClr>
                <a:srgbClr val="7D7D7D"/>
              </a:buClr>
              <a:buFont typeface="Arial" panose="020B0604020202020204" pitchFamily="34" charset="0"/>
              <a:buChar char="•"/>
              <a:defRPr lang="da-DK" sz="1000" kern="1200" baseline="0" dirty="0">
                <a:solidFill>
                  <a:schemeClr val="tx1"/>
                </a:solidFill>
                <a:latin typeface="+mn-lt"/>
                <a:ea typeface="+mn-ea"/>
                <a:cs typeface="+mn-cs"/>
              </a:defRPr>
            </a:lvl8pPr>
            <a:lvl9pPr marL="2988000" indent="-90000" algn="l" defTabSz="914400" rtl="0" eaLnBrk="1" latinLnBrk="0" hangingPunct="1">
              <a:spcBef>
                <a:spcPts val="0"/>
              </a:spcBef>
              <a:spcAft>
                <a:spcPts val="1200"/>
              </a:spcAft>
              <a:buClr>
                <a:srgbClr val="808080"/>
              </a:buClr>
              <a:buFont typeface="Arial" panose="020B0604020202020204" pitchFamily="34" charset="0"/>
              <a:buChar char="•"/>
              <a:defRPr sz="900" kern="1200">
                <a:solidFill>
                  <a:schemeClr val="tx1"/>
                </a:solidFill>
                <a:latin typeface="+mn-lt"/>
                <a:ea typeface="+mn-ea"/>
                <a:cs typeface="+mn-cs"/>
              </a:defRPr>
            </a:lvl9pPr>
          </a:lstStyle>
          <a:p>
            <a:endParaRPr lang="en-GB" sz="1200" dirty="0">
              <a:solidFill>
                <a:schemeClr val="tx1"/>
              </a:solidFill>
            </a:endParaRPr>
          </a:p>
        </p:txBody>
      </p:sp>
      <p:sp>
        <p:nvSpPr>
          <p:cNvPr id="15" name="Center" descr="{&quot;templafy&quot;:{&quot;id&quot;:&quot;7ba3a68d-15eb-4a8d-b686-aad88a0ba531&quot;}}" hidden="1">
            <a:extLst>
              <a:ext uri="{FF2B5EF4-FFF2-40B4-BE49-F238E27FC236}">
                <a16:creationId xmlns:a16="http://schemas.microsoft.com/office/drawing/2014/main" id="{2C012846-F490-E905-23F1-6DD42270285B}"/>
              </a:ext>
            </a:extLst>
          </p:cNvPr>
          <p:cNvSpPr txBox="1">
            <a:spLocks/>
          </p:cNvSpPr>
          <p:nvPr userDrawn="1"/>
        </p:nvSpPr>
        <p:spPr>
          <a:xfrm>
            <a:off x="1152000" y="370800"/>
            <a:ext cx="6120000" cy="422153"/>
          </a:xfrm>
          <a:prstGeom prst="rect">
            <a:avLst/>
          </a:prstGeom>
        </p:spPr>
        <p:txBody>
          <a:bodyPr lIns="0" tIns="0" rIns="0" bIns="0"/>
          <a:lstStyle>
            <a:lvl1pPr marL="0" indent="0" algn="l" defTabSz="914400" rtl="0" eaLnBrk="1" latinLnBrk="0" hangingPunct="1">
              <a:lnSpc>
                <a:spcPct val="100000"/>
              </a:lnSpc>
              <a:spcBef>
                <a:spcPts val="0"/>
              </a:spcBef>
              <a:spcAft>
                <a:spcPts val="1200"/>
              </a:spcAft>
              <a:buClr>
                <a:schemeClr val="accent6"/>
              </a:buClr>
              <a:buFont typeface="Arial" panose="020B0604020202020204" pitchFamily="34" charset="0"/>
              <a:buNone/>
              <a:defRPr lang="da-DK" sz="1200" b="1" kern="1200" baseline="0" dirty="0">
                <a:solidFill>
                  <a:srgbClr val="B3B3B3"/>
                </a:solidFill>
                <a:latin typeface="+mn-lt"/>
                <a:ea typeface="+mn-ea"/>
                <a:cs typeface="+mn-cs"/>
              </a:defRPr>
            </a:lvl1pPr>
            <a:lvl2pPr marL="504000" indent="-144000" algn="l" defTabSz="914400" rtl="0" eaLnBrk="1" latinLnBrk="0" hangingPunct="1">
              <a:spcBef>
                <a:spcPts val="0"/>
              </a:spcBef>
              <a:spcAft>
                <a:spcPts val="1200"/>
              </a:spcAft>
              <a:buClr>
                <a:schemeClr val="accent6"/>
              </a:buClr>
              <a:buFont typeface="Arial" panose="020B0604020202020204" pitchFamily="34" charset="0"/>
              <a:buChar char="•"/>
              <a:defRPr lang="da-DK" sz="2000" kern="1200" baseline="0" dirty="0" smtClean="0">
                <a:solidFill>
                  <a:schemeClr val="tx1"/>
                </a:solidFill>
                <a:latin typeface="+mn-lt"/>
                <a:ea typeface="+mn-ea"/>
                <a:cs typeface="+mn-cs"/>
              </a:defRPr>
            </a:lvl2pPr>
            <a:lvl3pPr marL="828000" indent="-126000" algn="l" defTabSz="914400" rtl="0" eaLnBrk="1" latinLnBrk="0" hangingPunct="1">
              <a:spcBef>
                <a:spcPts val="0"/>
              </a:spcBef>
              <a:spcAft>
                <a:spcPts val="1200"/>
              </a:spcAft>
              <a:buClr>
                <a:schemeClr val="accent6"/>
              </a:buClr>
              <a:buFont typeface="Arial" panose="020B0604020202020204" pitchFamily="34" charset="0"/>
              <a:buChar char="•"/>
              <a:defRPr lang="da-DK" sz="1800" kern="1200" dirty="0" smtClean="0">
                <a:solidFill>
                  <a:schemeClr val="tx1"/>
                </a:solidFill>
                <a:latin typeface="+mn-lt"/>
                <a:ea typeface="+mn-ea"/>
                <a:cs typeface="+mn-cs"/>
              </a:defRPr>
            </a:lvl3pPr>
            <a:lvl4pPr marL="1188000" indent="-108000" algn="l" defTabSz="914400" rtl="0" eaLnBrk="1" latinLnBrk="0" hangingPunct="1">
              <a:spcBef>
                <a:spcPts val="0"/>
              </a:spcBef>
              <a:spcAft>
                <a:spcPts val="1200"/>
              </a:spcAft>
              <a:buClr>
                <a:schemeClr val="accent6"/>
              </a:buClr>
              <a:buFont typeface="Arial" panose="020B0604020202020204" pitchFamily="34" charset="0"/>
              <a:buChar char="•"/>
              <a:defRPr lang="da-DK" sz="1600" kern="1200" dirty="0" smtClean="0">
                <a:solidFill>
                  <a:schemeClr val="tx1"/>
                </a:solidFill>
                <a:latin typeface="+mn-lt"/>
                <a:ea typeface="+mn-ea"/>
                <a:cs typeface="+mn-cs"/>
              </a:defRPr>
            </a:lvl4pPr>
            <a:lvl5pPr marL="1548000" indent="-108000" algn="l" defTabSz="914400" rtl="0" eaLnBrk="1" latinLnBrk="0" hangingPunct="1">
              <a:spcBef>
                <a:spcPts val="0"/>
              </a:spcBef>
              <a:spcAft>
                <a:spcPts val="1200"/>
              </a:spcAft>
              <a:buClr>
                <a:schemeClr val="accent6"/>
              </a:buClr>
              <a:buFont typeface="Arial" panose="020B0604020202020204" pitchFamily="34" charset="0"/>
              <a:buChar char="•"/>
              <a:defRPr lang="da-DK" sz="1400" kern="1200" dirty="0" smtClean="0">
                <a:solidFill>
                  <a:schemeClr val="tx1"/>
                </a:solidFill>
                <a:latin typeface="+mn-lt"/>
                <a:ea typeface="+mn-ea"/>
                <a:cs typeface="+mn-cs"/>
              </a:defRPr>
            </a:lvl5pPr>
            <a:lvl6pPr marL="1908000" indent="-90000" algn="l" defTabSz="914400" rtl="0" eaLnBrk="1" latinLnBrk="0" hangingPunct="1">
              <a:spcBef>
                <a:spcPts val="0"/>
              </a:spcBef>
              <a:spcAft>
                <a:spcPts val="1200"/>
              </a:spcAft>
              <a:buClr>
                <a:srgbClr val="7D7D7D"/>
              </a:buClr>
              <a:buFont typeface="Arial" panose="020B0604020202020204" pitchFamily="34" charset="0"/>
              <a:buChar char="•"/>
              <a:defRPr lang="da-DK" sz="1200" kern="1200" baseline="0" dirty="0">
                <a:solidFill>
                  <a:schemeClr val="tx1"/>
                </a:solidFill>
                <a:latin typeface="+mn-lt"/>
                <a:ea typeface="+mn-ea"/>
                <a:cs typeface="+mn-cs"/>
              </a:defRPr>
            </a:lvl6pPr>
            <a:lvl7pPr marL="2268000" indent="-90000" algn="l" defTabSz="914400" rtl="0" eaLnBrk="1" latinLnBrk="0" hangingPunct="1">
              <a:spcBef>
                <a:spcPts val="0"/>
              </a:spcBef>
              <a:spcAft>
                <a:spcPts val="1200"/>
              </a:spcAft>
              <a:buClr>
                <a:srgbClr val="7D7D7D"/>
              </a:buClr>
              <a:buFont typeface="Arial" panose="020B0604020202020204" pitchFamily="34" charset="0"/>
              <a:buChar char="•"/>
              <a:defRPr lang="da-DK" sz="1100" kern="1200" baseline="0" dirty="0">
                <a:solidFill>
                  <a:schemeClr val="tx1"/>
                </a:solidFill>
                <a:latin typeface="+mn-lt"/>
                <a:ea typeface="+mn-ea"/>
                <a:cs typeface="+mn-cs"/>
              </a:defRPr>
            </a:lvl7pPr>
            <a:lvl8pPr marL="2628000" indent="-90000" algn="l" defTabSz="914400" rtl="0" eaLnBrk="1" latinLnBrk="0" hangingPunct="1">
              <a:spcBef>
                <a:spcPts val="0"/>
              </a:spcBef>
              <a:spcAft>
                <a:spcPts val="1200"/>
              </a:spcAft>
              <a:buClr>
                <a:srgbClr val="7D7D7D"/>
              </a:buClr>
              <a:buFont typeface="Arial" panose="020B0604020202020204" pitchFamily="34" charset="0"/>
              <a:buChar char="•"/>
              <a:defRPr lang="da-DK" sz="1000" kern="1200" baseline="0" dirty="0">
                <a:solidFill>
                  <a:schemeClr val="tx1"/>
                </a:solidFill>
                <a:latin typeface="+mn-lt"/>
                <a:ea typeface="+mn-ea"/>
                <a:cs typeface="+mn-cs"/>
              </a:defRPr>
            </a:lvl8pPr>
            <a:lvl9pPr marL="2988000" indent="-90000" algn="l" defTabSz="914400" rtl="0" eaLnBrk="1" latinLnBrk="0" hangingPunct="1">
              <a:spcBef>
                <a:spcPts val="0"/>
              </a:spcBef>
              <a:spcAft>
                <a:spcPts val="1200"/>
              </a:spcAft>
              <a:buClr>
                <a:srgbClr val="808080"/>
              </a:buClr>
              <a:buFont typeface="Arial" panose="020B0604020202020204" pitchFamily="34" charset="0"/>
              <a:buChar char="•"/>
              <a:defRPr sz="900" kern="1200">
                <a:solidFill>
                  <a:schemeClr val="tx1"/>
                </a:solidFill>
                <a:latin typeface="+mn-lt"/>
                <a:ea typeface="+mn-ea"/>
                <a:cs typeface="+mn-cs"/>
              </a:defRPr>
            </a:lvl9pPr>
          </a:lstStyle>
          <a:p>
            <a:endParaRPr/>
          </a:p>
        </p:txBody>
      </p:sp>
      <p:sp>
        <p:nvSpPr>
          <p:cNvPr id="2" name="Title 1">
            <a:extLst>
              <a:ext uri="{FF2B5EF4-FFF2-40B4-BE49-F238E27FC236}">
                <a16:creationId xmlns:a16="http://schemas.microsoft.com/office/drawing/2014/main" id="{5E5D5202-ABD5-0939-672F-7C090F2B5EBD}"/>
              </a:ext>
            </a:extLst>
          </p:cNvPr>
          <p:cNvSpPr>
            <a:spLocks noGrp="1"/>
          </p:cNvSpPr>
          <p:nvPr>
            <p:ph type="title" hasCustomPrompt="1"/>
          </p:nvPr>
        </p:nvSpPr>
        <p:spPr>
          <a:xfrm>
            <a:off x="1126800" y="871200"/>
            <a:ext cx="10371600" cy="826910"/>
          </a:xfrm>
        </p:spPr>
        <p:txBody>
          <a:bodyPr/>
          <a:lstStyle/>
          <a:p>
            <a:r>
              <a:rPr lang="da-DK" dirty="0"/>
              <a:t>Overskrift 28pt i max. to linjer teksten vokser opad </a:t>
            </a:r>
            <a:endParaRPr lang="en-GB" dirty="0"/>
          </a:p>
        </p:txBody>
      </p:sp>
      <p:sp>
        <p:nvSpPr>
          <p:cNvPr id="20" name="Pladsholder til indhold 2">
            <a:extLst>
              <a:ext uri="{FF2B5EF4-FFF2-40B4-BE49-F238E27FC236}">
                <a16:creationId xmlns:a16="http://schemas.microsoft.com/office/drawing/2014/main" id="{7947184C-5ED0-A915-AD86-E49BA3A88FDD}"/>
              </a:ext>
            </a:extLst>
          </p:cNvPr>
          <p:cNvSpPr>
            <a:spLocks noGrp="1"/>
          </p:cNvSpPr>
          <p:nvPr>
            <p:ph idx="1" hasCustomPrompt="1"/>
          </p:nvPr>
        </p:nvSpPr>
        <p:spPr>
          <a:xfrm>
            <a:off x="1127125" y="1990800"/>
            <a:ext cx="10371600" cy="3708000"/>
          </a:xfrm>
        </p:spPr>
        <p:txBody>
          <a:bodyPr/>
          <a:lstStyle>
            <a:lvl1pPr>
              <a:buClrTx/>
              <a:defRPr/>
            </a:lvl1pPr>
            <a:lvl2pPr>
              <a:buClrTx/>
              <a:defRPr/>
            </a:lvl2pPr>
            <a:lvl3pPr>
              <a:buClrTx/>
              <a:defRPr/>
            </a:lvl3pPr>
            <a:lvl4pPr>
              <a:buClrTx/>
              <a:defRPr/>
            </a:lvl4pPr>
            <a:lvl5pPr>
              <a:buClrTx/>
              <a:defRPr/>
            </a:lvl5pPr>
            <a:lvl6pPr>
              <a:buClrTx/>
              <a:defRPr/>
            </a:lvl6pPr>
            <a:lvl7pPr>
              <a:buClrTx/>
              <a:defRPr/>
            </a:lvl7pPr>
            <a:lvl8pPr>
              <a:buClrTx/>
              <a:defRPr/>
            </a:lvl8pPr>
            <a:lvl9pPr>
              <a:buClrTx/>
              <a:defRPr/>
            </a:lvl9pPr>
          </a:lstStyle>
          <a:p>
            <a:pPr lvl="0"/>
            <a:r>
              <a:rPr lang="da-DK" noProof="0" dirty="0"/>
              <a:t>Brødtekst</a:t>
            </a:r>
          </a:p>
          <a:p>
            <a:pPr lvl="1"/>
            <a:r>
              <a:rPr lang="da-DK" noProof="0" dirty="0"/>
              <a:t>Anden niveau</a:t>
            </a:r>
          </a:p>
          <a:p>
            <a:pPr lvl="2"/>
            <a:r>
              <a:rPr lang="da-DK" noProof="0" dirty="0"/>
              <a:t>Tredje niveau</a:t>
            </a:r>
          </a:p>
          <a:p>
            <a:pPr lvl="3"/>
            <a:r>
              <a:rPr lang="da-DK" noProof="0" dirty="0"/>
              <a:t>Fjerde niveau</a:t>
            </a:r>
          </a:p>
          <a:p>
            <a:pPr lvl="4"/>
            <a:r>
              <a:rPr lang="da-DK" noProof="0" dirty="0"/>
              <a:t>Femte niveau</a:t>
            </a:r>
          </a:p>
          <a:p>
            <a:pPr lvl="5"/>
            <a:r>
              <a:rPr lang="da-DK" noProof="0" dirty="0"/>
              <a:t>Sjette niveau</a:t>
            </a:r>
          </a:p>
          <a:p>
            <a:pPr lvl="6"/>
            <a:r>
              <a:rPr lang="da-DK" noProof="0" dirty="0"/>
              <a:t>Syvende niveau</a:t>
            </a:r>
          </a:p>
          <a:p>
            <a:pPr lvl="7"/>
            <a:r>
              <a:rPr lang="da-DK" noProof="0" dirty="0"/>
              <a:t>Ottende niveau</a:t>
            </a:r>
          </a:p>
          <a:p>
            <a:pPr lvl="8"/>
            <a:r>
              <a:rPr lang="da-DK" noProof="0" dirty="0"/>
              <a:t>Niende niveau</a:t>
            </a:r>
          </a:p>
        </p:txBody>
      </p:sp>
      <p:sp>
        <p:nvSpPr>
          <p:cNvPr id="3" name="Slide Number Placeholder 2">
            <a:extLst>
              <a:ext uri="{FF2B5EF4-FFF2-40B4-BE49-F238E27FC236}">
                <a16:creationId xmlns:a16="http://schemas.microsoft.com/office/drawing/2014/main" id="{E844EBB5-B94F-759B-8617-682C3BB1CEA1}"/>
              </a:ext>
            </a:extLst>
          </p:cNvPr>
          <p:cNvSpPr>
            <a:spLocks noGrp="1"/>
          </p:cNvSpPr>
          <p:nvPr>
            <p:ph type="sldNum" sz="quarter" idx="10"/>
          </p:nvPr>
        </p:nvSpPr>
        <p:spPr/>
        <p:txBody>
          <a:bodyPr/>
          <a:lstStyle/>
          <a:p>
            <a:fld id="{0DAB5548-7253-48D6-B95B-F3D312A72220}" type="slidenum">
              <a:rPr lang="da-DK" smtClean="0"/>
              <a:pPr/>
              <a:t>‹nr.›</a:t>
            </a:fld>
            <a:endParaRPr lang="da-DK" dirty="0"/>
          </a:p>
        </p:txBody>
      </p:sp>
    </p:spTree>
    <p:extLst>
      <p:ext uri="{BB962C8B-B14F-4D97-AF65-F5344CB8AC3E}">
        <p14:creationId xmlns:p14="http://schemas.microsoft.com/office/powerpoint/2010/main" val="2911387731"/>
      </p:ext>
    </p:extLst>
  </p:cSld>
  <p:clrMapOvr>
    <a:overrideClrMapping bg1="dk1" tx1="lt1" bg2="dk2" tx2="lt2" accent1="accent1" accent2="accent2" accent3="accent3" accent4="accent4" accent5="accent5" accent6="accent6" hlink="hlink" folHlink="folHlink"/>
  </p:clrMapOvr>
  <p:transition>
    <p:fade/>
  </p:transition>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Tekst og foto">
    <p:spTree>
      <p:nvGrpSpPr>
        <p:cNvPr id="1" name=""/>
        <p:cNvGrpSpPr/>
        <p:nvPr/>
      </p:nvGrpSpPr>
      <p:grpSpPr>
        <a:xfrm>
          <a:off x="0" y="0"/>
          <a:ext cx="0" cy="0"/>
          <a:chOff x="0" y="0"/>
          <a:chExt cx="0" cy="0"/>
        </a:xfrm>
      </p:grpSpPr>
      <p:sp>
        <p:nvSpPr>
          <p:cNvPr id="33" name="Pladsholder til billede 2">
            <a:extLst>
              <a:ext uri="{FF2B5EF4-FFF2-40B4-BE49-F238E27FC236}">
                <a16:creationId xmlns:a16="http://schemas.microsoft.com/office/drawing/2014/main" id="{E4E17A79-F37E-41DA-B54E-BEA03CB50E11}"/>
              </a:ext>
              <a:ext uri="{C183D7F6-B498-43B3-948B-1728B52AA6E4}">
                <adec:decorative xmlns:adec="http://schemas.microsoft.com/office/drawing/2017/decorative" val="1"/>
              </a:ext>
            </a:extLst>
          </p:cNvPr>
          <p:cNvSpPr>
            <a:spLocks noGrp="1"/>
          </p:cNvSpPr>
          <p:nvPr>
            <p:ph type="pic" sz="quarter" idx="16" hasCustomPrompt="1"/>
          </p:nvPr>
        </p:nvSpPr>
        <p:spPr>
          <a:xfrm>
            <a:off x="6496073" y="0"/>
            <a:ext cx="5695927" cy="6857447"/>
          </a:xfrm>
        </p:spPr>
        <p:txBody>
          <a:bodyPr tIns="900000" bIns="0" anchor="ctr" anchorCtr="0"/>
          <a:lstStyle>
            <a:lvl1pPr marL="0" indent="0" algn="ctr">
              <a:buNone/>
              <a:defRPr sz="1400" baseline="0">
                <a:solidFill>
                  <a:schemeClr val="tx1"/>
                </a:solidFill>
              </a:defRPr>
            </a:lvl1pPr>
          </a:lstStyle>
          <a:p>
            <a:r>
              <a:rPr lang="da-DK" dirty="0"/>
              <a:t>Klik på ikon for at indsætte billede</a:t>
            </a:r>
          </a:p>
        </p:txBody>
      </p:sp>
      <p:sp>
        <p:nvSpPr>
          <p:cNvPr id="2" name="Date Placeholder 1" hidden="1">
            <a:extLst>
              <a:ext uri="{FF2B5EF4-FFF2-40B4-BE49-F238E27FC236}">
                <a16:creationId xmlns:a16="http://schemas.microsoft.com/office/drawing/2014/main" id="{49DD8573-7CBB-4652-800A-962EBE3F490D}"/>
              </a:ext>
              <a:ext uri="{C183D7F6-B498-43B3-948B-1728B52AA6E4}">
                <adec:decorative xmlns:adec="http://schemas.microsoft.com/office/drawing/2017/decorative" val="1"/>
              </a:ext>
            </a:extLst>
          </p:cNvPr>
          <p:cNvSpPr>
            <a:spLocks noGrp="1"/>
          </p:cNvSpPr>
          <p:nvPr>
            <p:ph type="dt" sz="half" idx="10"/>
          </p:nvPr>
        </p:nvSpPr>
        <p:spPr/>
        <p:txBody>
          <a:bodyPr/>
          <a:lstStyle/>
          <a:p>
            <a:endParaRPr lang="da-DK" dirty="0"/>
          </a:p>
        </p:txBody>
      </p:sp>
      <p:sp>
        <p:nvSpPr>
          <p:cNvPr id="3" name="Footer Placeholder 2" hidden="1">
            <a:extLst>
              <a:ext uri="{FF2B5EF4-FFF2-40B4-BE49-F238E27FC236}">
                <a16:creationId xmlns:a16="http://schemas.microsoft.com/office/drawing/2014/main" id="{37273E1E-FA5D-4987-9D9D-4AC13F5E6044}"/>
              </a:ext>
              <a:ext uri="{C183D7F6-B498-43B3-948B-1728B52AA6E4}">
                <adec:decorative xmlns:adec="http://schemas.microsoft.com/office/drawing/2017/decorative" val="1"/>
              </a:ext>
            </a:extLst>
          </p:cNvPr>
          <p:cNvSpPr>
            <a:spLocks noGrp="1"/>
          </p:cNvSpPr>
          <p:nvPr>
            <p:ph type="ftr" sz="quarter" idx="11"/>
          </p:nvPr>
        </p:nvSpPr>
        <p:spPr/>
        <p:txBody>
          <a:bodyPr/>
          <a:lstStyle/>
          <a:p>
            <a:endParaRPr lang="en-GB"/>
          </a:p>
        </p:txBody>
      </p:sp>
      <p:pic>
        <p:nvPicPr>
          <p:cNvPr id="320234840" name="Logoimage" descr="{&quot;templafy&quot;:{&quot;id&quot;:&quot;cb905729-d415-4872-b2be-7401213a5e35&quot;}}"/>
          <p:cNvPicPr>
            <a:picLocks noChangeAspect="1"/>
          </p:cNvPicPr>
          <p:nvPr/>
        </p:nvPicPr>
        <p:blipFill>
          <a:blip r:embed="rId2"/>
          <a:stretch>
            <a:fillRect/>
          </a:stretch>
        </p:blipFill>
        <p:spPr>
          <a:xfrm>
            <a:off x="608" y="5712381"/>
            <a:ext cx="687600" cy="687600"/>
          </a:xfrm>
          <a:prstGeom prst="rect">
            <a:avLst/>
          </a:prstGeom>
        </p:spPr>
      </p:pic>
      <p:pic>
        <p:nvPicPr>
          <p:cNvPr id="350816247" name="ExtralogoBottomimage" descr="{&quot;templafy&quot;:{&quot;id&quot;:&quot;f37c82d4-43fb-488d-bf74-709118d08aaf&quot;}}"/>
          <p:cNvPicPr>
            <a:picLocks noChangeAspect="1"/>
          </p:cNvPicPr>
          <p:nvPr/>
        </p:nvPicPr>
        <p:blipFill>
          <a:blip r:embed="rId3"/>
          <a:stretch>
            <a:fillRect/>
          </a:stretch>
        </p:blipFill>
        <p:spPr>
          <a:xfrm>
            <a:off x="5659749" y="6318000"/>
            <a:ext cx="1324800" cy="421200"/>
          </a:xfrm>
          <a:prstGeom prst="rect">
            <a:avLst/>
          </a:prstGeom>
        </p:spPr>
      </p:pic>
      <p:pic>
        <p:nvPicPr>
          <p:cNvPr id="337798983" name="ExtralogoTopimage" descr="{&quot;templafy&quot;:{&quot;id&quot;:&quot;5c283578-7d3a-406a-88dd-93eaae40bcce&quot;}}"/>
          <p:cNvPicPr>
            <a:picLocks noChangeAspect="1"/>
          </p:cNvPicPr>
          <p:nvPr/>
        </p:nvPicPr>
        <p:blipFill>
          <a:blip r:embed="rId3"/>
          <a:stretch>
            <a:fillRect/>
          </a:stretch>
        </p:blipFill>
        <p:spPr>
          <a:xfrm>
            <a:off x="9957600" y="97200"/>
            <a:ext cx="2178000" cy="684000"/>
          </a:xfrm>
          <a:prstGeom prst="rect">
            <a:avLst/>
          </a:prstGeom>
        </p:spPr>
      </p:pic>
      <p:sp>
        <p:nvSpPr>
          <p:cNvPr id="10" name="Titel" descr="{&quot;templafy&quot;:{&quot;id&quot;:&quot;157b4a55-41f9-4a34-9997-4cc38dc23ae0&quot;}}">
            <a:extLst>
              <a:ext uri="{FF2B5EF4-FFF2-40B4-BE49-F238E27FC236}">
                <a16:creationId xmlns:a16="http://schemas.microsoft.com/office/drawing/2014/main" id="{E011F6EF-9285-EE1F-E3AE-A25E66535DB6}"/>
              </a:ext>
            </a:extLst>
          </p:cNvPr>
          <p:cNvSpPr txBox="1"/>
          <p:nvPr userDrawn="1"/>
        </p:nvSpPr>
        <p:spPr>
          <a:xfrm>
            <a:off x="1152000" y="6289200"/>
            <a:ext cx="3780000" cy="180000"/>
          </a:xfrm>
          <a:prstGeom prst="rect">
            <a:avLst/>
          </a:prstGeom>
          <a:noFill/>
        </p:spPr>
        <p:txBody>
          <a:bodyPr wrap="square" lIns="0" tIns="0" rIns="0" bIns="0" rtlCol="0">
            <a:noAutofit/>
          </a:bodyPr>
          <a:lstStyle/>
          <a:p>
            <a:endParaRPr/>
          </a:p>
        </p:txBody>
      </p:sp>
      <p:sp>
        <p:nvSpPr>
          <p:cNvPr id="13" name="CenterFreeText" descr="{&quot;templafy&quot;:{&quot;id&quot;:&quot;980c3a40-02d9-4154-a1c2-8d688f0ec971&quot;}}">
            <a:extLst>
              <a:ext uri="{FF2B5EF4-FFF2-40B4-BE49-F238E27FC236}">
                <a16:creationId xmlns:a16="http://schemas.microsoft.com/office/drawing/2014/main" id="{20904CD1-6F68-5B4E-E10A-CB381C30BFD2}"/>
              </a:ext>
            </a:extLst>
          </p:cNvPr>
          <p:cNvSpPr txBox="1">
            <a:spLocks/>
          </p:cNvSpPr>
          <p:nvPr userDrawn="1"/>
        </p:nvSpPr>
        <p:spPr>
          <a:xfrm>
            <a:off x="1152000" y="370800"/>
            <a:ext cx="6120000" cy="422153"/>
          </a:xfrm>
          <a:prstGeom prst="rect">
            <a:avLst/>
          </a:prstGeom>
        </p:spPr>
        <p:txBody>
          <a:bodyPr lIns="0" tIns="0" rIns="0" bIns="0"/>
          <a:lstStyle>
            <a:lvl1pPr marL="0" indent="0" algn="l" defTabSz="914400" rtl="0" eaLnBrk="1" latinLnBrk="0" hangingPunct="1">
              <a:lnSpc>
                <a:spcPct val="100000"/>
              </a:lnSpc>
              <a:spcBef>
                <a:spcPts val="0"/>
              </a:spcBef>
              <a:spcAft>
                <a:spcPts val="1200"/>
              </a:spcAft>
              <a:buClr>
                <a:schemeClr val="accent6"/>
              </a:buClr>
              <a:buFont typeface="Arial" panose="020B0604020202020204" pitchFamily="34" charset="0"/>
              <a:buNone/>
              <a:defRPr lang="da-DK" sz="1200" b="1" kern="1200" baseline="0" dirty="0">
                <a:solidFill>
                  <a:srgbClr val="B3B3B3"/>
                </a:solidFill>
                <a:latin typeface="+mn-lt"/>
                <a:ea typeface="+mn-ea"/>
                <a:cs typeface="+mn-cs"/>
              </a:defRPr>
            </a:lvl1pPr>
            <a:lvl2pPr marL="504000" indent="-144000" algn="l" defTabSz="914400" rtl="0" eaLnBrk="1" latinLnBrk="0" hangingPunct="1">
              <a:spcBef>
                <a:spcPts val="0"/>
              </a:spcBef>
              <a:spcAft>
                <a:spcPts val="1200"/>
              </a:spcAft>
              <a:buClr>
                <a:schemeClr val="accent6"/>
              </a:buClr>
              <a:buFont typeface="Arial" panose="020B0604020202020204" pitchFamily="34" charset="0"/>
              <a:buChar char="•"/>
              <a:defRPr lang="da-DK" sz="2000" kern="1200" baseline="0" dirty="0" smtClean="0">
                <a:solidFill>
                  <a:schemeClr val="tx1"/>
                </a:solidFill>
                <a:latin typeface="+mn-lt"/>
                <a:ea typeface="+mn-ea"/>
                <a:cs typeface="+mn-cs"/>
              </a:defRPr>
            </a:lvl2pPr>
            <a:lvl3pPr marL="828000" indent="-126000" algn="l" defTabSz="914400" rtl="0" eaLnBrk="1" latinLnBrk="0" hangingPunct="1">
              <a:spcBef>
                <a:spcPts val="0"/>
              </a:spcBef>
              <a:spcAft>
                <a:spcPts val="1200"/>
              </a:spcAft>
              <a:buClr>
                <a:schemeClr val="accent6"/>
              </a:buClr>
              <a:buFont typeface="Arial" panose="020B0604020202020204" pitchFamily="34" charset="0"/>
              <a:buChar char="•"/>
              <a:defRPr lang="da-DK" sz="1800" kern="1200" dirty="0" smtClean="0">
                <a:solidFill>
                  <a:schemeClr val="tx1"/>
                </a:solidFill>
                <a:latin typeface="+mn-lt"/>
                <a:ea typeface="+mn-ea"/>
                <a:cs typeface="+mn-cs"/>
              </a:defRPr>
            </a:lvl3pPr>
            <a:lvl4pPr marL="1188000" indent="-108000" algn="l" defTabSz="914400" rtl="0" eaLnBrk="1" latinLnBrk="0" hangingPunct="1">
              <a:spcBef>
                <a:spcPts val="0"/>
              </a:spcBef>
              <a:spcAft>
                <a:spcPts val="1200"/>
              </a:spcAft>
              <a:buClr>
                <a:schemeClr val="accent6"/>
              </a:buClr>
              <a:buFont typeface="Arial" panose="020B0604020202020204" pitchFamily="34" charset="0"/>
              <a:buChar char="•"/>
              <a:defRPr lang="da-DK" sz="1600" kern="1200" dirty="0" smtClean="0">
                <a:solidFill>
                  <a:schemeClr val="tx1"/>
                </a:solidFill>
                <a:latin typeface="+mn-lt"/>
                <a:ea typeface="+mn-ea"/>
                <a:cs typeface="+mn-cs"/>
              </a:defRPr>
            </a:lvl4pPr>
            <a:lvl5pPr marL="1548000" indent="-108000" algn="l" defTabSz="914400" rtl="0" eaLnBrk="1" latinLnBrk="0" hangingPunct="1">
              <a:spcBef>
                <a:spcPts val="0"/>
              </a:spcBef>
              <a:spcAft>
                <a:spcPts val="1200"/>
              </a:spcAft>
              <a:buClr>
                <a:schemeClr val="accent6"/>
              </a:buClr>
              <a:buFont typeface="Arial" panose="020B0604020202020204" pitchFamily="34" charset="0"/>
              <a:buChar char="•"/>
              <a:defRPr lang="da-DK" sz="1400" kern="1200" dirty="0" smtClean="0">
                <a:solidFill>
                  <a:schemeClr val="tx1"/>
                </a:solidFill>
                <a:latin typeface="+mn-lt"/>
                <a:ea typeface="+mn-ea"/>
                <a:cs typeface="+mn-cs"/>
              </a:defRPr>
            </a:lvl5pPr>
            <a:lvl6pPr marL="1908000" indent="-90000" algn="l" defTabSz="914400" rtl="0" eaLnBrk="1" latinLnBrk="0" hangingPunct="1">
              <a:spcBef>
                <a:spcPts val="0"/>
              </a:spcBef>
              <a:spcAft>
                <a:spcPts val="1200"/>
              </a:spcAft>
              <a:buClr>
                <a:srgbClr val="7D7D7D"/>
              </a:buClr>
              <a:buFont typeface="Arial" panose="020B0604020202020204" pitchFamily="34" charset="0"/>
              <a:buChar char="•"/>
              <a:defRPr lang="da-DK" sz="1200" kern="1200" baseline="0" dirty="0">
                <a:solidFill>
                  <a:schemeClr val="tx1"/>
                </a:solidFill>
                <a:latin typeface="+mn-lt"/>
                <a:ea typeface="+mn-ea"/>
                <a:cs typeface="+mn-cs"/>
              </a:defRPr>
            </a:lvl6pPr>
            <a:lvl7pPr marL="2268000" indent="-90000" algn="l" defTabSz="914400" rtl="0" eaLnBrk="1" latinLnBrk="0" hangingPunct="1">
              <a:spcBef>
                <a:spcPts val="0"/>
              </a:spcBef>
              <a:spcAft>
                <a:spcPts val="1200"/>
              </a:spcAft>
              <a:buClr>
                <a:srgbClr val="7D7D7D"/>
              </a:buClr>
              <a:buFont typeface="Arial" panose="020B0604020202020204" pitchFamily="34" charset="0"/>
              <a:buChar char="•"/>
              <a:defRPr lang="da-DK" sz="1100" kern="1200" baseline="0" dirty="0">
                <a:solidFill>
                  <a:schemeClr val="tx1"/>
                </a:solidFill>
                <a:latin typeface="+mn-lt"/>
                <a:ea typeface="+mn-ea"/>
                <a:cs typeface="+mn-cs"/>
              </a:defRPr>
            </a:lvl7pPr>
            <a:lvl8pPr marL="2628000" indent="-90000" algn="l" defTabSz="914400" rtl="0" eaLnBrk="1" latinLnBrk="0" hangingPunct="1">
              <a:spcBef>
                <a:spcPts val="0"/>
              </a:spcBef>
              <a:spcAft>
                <a:spcPts val="1200"/>
              </a:spcAft>
              <a:buClr>
                <a:srgbClr val="7D7D7D"/>
              </a:buClr>
              <a:buFont typeface="Arial" panose="020B0604020202020204" pitchFamily="34" charset="0"/>
              <a:buChar char="•"/>
              <a:defRPr lang="da-DK" sz="1000" kern="1200" baseline="0" dirty="0">
                <a:solidFill>
                  <a:schemeClr val="tx1"/>
                </a:solidFill>
                <a:latin typeface="+mn-lt"/>
                <a:ea typeface="+mn-ea"/>
                <a:cs typeface="+mn-cs"/>
              </a:defRPr>
            </a:lvl8pPr>
            <a:lvl9pPr marL="2988000" indent="-90000" algn="l" defTabSz="914400" rtl="0" eaLnBrk="1" latinLnBrk="0" hangingPunct="1">
              <a:spcBef>
                <a:spcPts val="0"/>
              </a:spcBef>
              <a:spcAft>
                <a:spcPts val="1200"/>
              </a:spcAft>
              <a:buClr>
                <a:srgbClr val="808080"/>
              </a:buClr>
              <a:buFont typeface="Arial" panose="020B0604020202020204" pitchFamily="34" charset="0"/>
              <a:buChar char="•"/>
              <a:defRPr sz="900" kern="1200">
                <a:solidFill>
                  <a:schemeClr val="tx1"/>
                </a:solidFill>
                <a:latin typeface="+mn-lt"/>
                <a:ea typeface="+mn-ea"/>
                <a:cs typeface="+mn-cs"/>
              </a:defRPr>
            </a:lvl9pPr>
          </a:lstStyle>
          <a:p>
            <a:endParaRPr lang="en-GB" sz="1200" dirty="0">
              <a:solidFill>
                <a:schemeClr val="accent3"/>
              </a:solidFill>
            </a:endParaRPr>
          </a:p>
        </p:txBody>
      </p:sp>
      <p:sp>
        <p:nvSpPr>
          <p:cNvPr id="14" name="Center" descr="{&quot;templafy&quot;:{&quot;id&quot;:&quot;7f7444c7-fde6-4cdb-97ad-a8bb9f4236dd&quot;}}" hidden="1">
            <a:extLst>
              <a:ext uri="{FF2B5EF4-FFF2-40B4-BE49-F238E27FC236}">
                <a16:creationId xmlns:a16="http://schemas.microsoft.com/office/drawing/2014/main" id="{F65B4CA0-F756-7944-D523-961E83DA5E1E}"/>
              </a:ext>
            </a:extLst>
          </p:cNvPr>
          <p:cNvSpPr txBox="1">
            <a:spLocks/>
          </p:cNvSpPr>
          <p:nvPr userDrawn="1"/>
        </p:nvSpPr>
        <p:spPr>
          <a:xfrm>
            <a:off x="1152000" y="370800"/>
            <a:ext cx="6120000" cy="422153"/>
          </a:xfrm>
          <a:prstGeom prst="rect">
            <a:avLst/>
          </a:prstGeom>
        </p:spPr>
        <p:txBody>
          <a:bodyPr lIns="0" tIns="0" rIns="0" bIns="0"/>
          <a:lstStyle>
            <a:lvl1pPr marL="0" indent="0" algn="l" defTabSz="914400" rtl="0" eaLnBrk="1" latinLnBrk="0" hangingPunct="1">
              <a:lnSpc>
                <a:spcPct val="100000"/>
              </a:lnSpc>
              <a:spcBef>
                <a:spcPts val="0"/>
              </a:spcBef>
              <a:spcAft>
                <a:spcPts val="1200"/>
              </a:spcAft>
              <a:buClr>
                <a:schemeClr val="accent6"/>
              </a:buClr>
              <a:buFont typeface="Arial" panose="020B0604020202020204" pitchFamily="34" charset="0"/>
              <a:buNone/>
              <a:defRPr lang="da-DK" sz="1200" b="1" kern="1200" baseline="0" dirty="0">
                <a:solidFill>
                  <a:srgbClr val="B3B3B3"/>
                </a:solidFill>
                <a:latin typeface="+mn-lt"/>
                <a:ea typeface="+mn-ea"/>
                <a:cs typeface="+mn-cs"/>
              </a:defRPr>
            </a:lvl1pPr>
            <a:lvl2pPr marL="504000" indent="-144000" algn="l" defTabSz="914400" rtl="0" eaLnBrk="1" latinLnBrk="0" hangingPunct="1">
              <a:spcBef>
                <a:spcPts val="0"/>
              </a:spcBef>
              <a:spcAft>
                <a:spcPts val="1200"/>
              </a:spcAft>
              <a:buClr>
                <a:schemeClr val="accent6"/>
              </a:buClr>
              <a:buFont typeface="Arial" panose="020B0604020202020204" pitchFamily="34" charset="0"/>
              <a:buChar char="•"/>
              <a:defRPr lang="da-DK" sz="2000" kern="1200" baseline="0" dirty="0" smtClean="0">
                <a:solidFill>
                  <a:schemeClr val="tx1"/>
                </a:solidFill>
                <a:latin typeface="+mn-lt"/>
                <a:ea typeface="+mn-ea"/>
                <a:cs typeface="+mn-cs"/>
              </a:defRPr>
            </a:lvl2pPr>
            <a:lvl3pPr marL="828000" indent="-126000" algn="l" defTabSz="914400" rtl="0" eaLnBrk="1" latinLnBrk="0" hangingPunct="1">
              <a:spcBef>
                <a:spcPts val="0"/>
              </a:spcBef>
              <a:spcAft>
                <a:spcPts val="1200"/>
              </a:spcAft>
              <a:buClr>
                <a:schemeClr val="accent6"/>
              </a:buClr>
              <a:buFont typeface="Arial" panose="020B0604020202020204" pitchFamily="34" charset="0"/>
              <a:buChar char="•"/>
              <a:defRPr lang="da-DK" sz="1800" kern="1200" dirty="0" smtClean="0">
                <a:solidFill>
                  <a:schemeClr val="tx1"/>
                </a:solidFill>
                <a:latin typeface="+mn-lt"/>
                <a:ea typeface="+mn-ea"/>
                <a:cs typeface="+mn-cs"/>
              </a:defRPr>
            </a:lvl3pPr>
            <a:lvl4pPr marL="1188000" indent="-108000" algn="l" defTabSz="914400" rtl="0" eaLnBrk="1" latinLnBrk="0" hangingPunct="1">
              <a:spcBef>
                <a:spcPts val="0"/>
              </a:spcBef>
              <a:spcAft>
                <a:spcPts val="1200"/>
              </a:spcAft>
              <a:buClr>
                <a:schemeClr val="accent6"/>
              </a:buClr>
              <a:buFont typeface="Arial" panose="020B0604020202020204" pitchFamily="34" charset="0"/>
              <a:buChar char="•"/>
              <a:defRPr lang="da-DK" sz="1600" kern="1200" dirty="0" smtClean="0">
                <a:solidFill>
                  <a:schemeClr val="tx1"/>
                </a:solidFill>
                <a:latin typeface="+mn-lt"/>
                <a:ea typeface="+mn-ea"/>
                <a:cs typeface="+mn-cs"/>
              </a:defRPr>
            </a:lvl4pPr>
            <a:lvl5pPr marL="1548000" indent="-108000" algn="l" defTabSz="914400" rtl="0" eaLnBrk="1" latinLnBrk="0" hangingPunct="1">
              <a:spcBef>
                <a:spcPts val="0"/>
              </a:spcBef>
              <a:spcAft>
                <a:spcPts val="1200"/>
              </a:spcAft>
              <a:buClr>
                <a:schemeClr val="accent6"/>
              </a:buClr>
              <a:buFont typeface="Arial" panose="020B0604020202020204" pitchFamily="34" charset="0"/>
              <a:buChar char="•"/>
              <a:defRPr lang="da-DK" sz="1400" kern="1200" dirty="0" smtClean="0">
                <a:solidFill>
                  <a:schemeClr val="tx1"/>
                </a:solidFill>
                <a:latin typeface="+mn-lt"/>
                <a:ea typeface="+mn-ea"/>
                <a:cs typeface="+mn-cs"/>
              </a:defRPr>
            </a:lvl5pPr>
            <a:lvl6pPr marL="1908000" indent="-90000" algn="l" defTabSz="914400" rtl="0" eaLnBrk="1" latinLnBrk="0" hangingPunct="1">
              <a:spcBef>
                <a:spcPts val="0"/>
              </a:spcBef>
              <a:spcAft>
                <a:spcPts val="1200"/>
              </a:spcAft>
              <a:buClr>
                <a:srgbClr val="7D7D7D"/>
              </a:buClr>
              <a:buFont typeface="Arial" panose="020B0604020202020204" pitchFamily="34" charset="0"/>
              <a:buChar char="•"/>
              <a:defRPr lang="da-DK" sz="1200" kern="1200" baseline="0" dirty="0">
                <a:solidFill>
                  <a:schemeClr val="tx1"/>
                </a:solidFill>
                <a:latin typeface="+mn-lt"/>
                <a:ea typeface="+mn-ea"/>
                <a:cs typeface="+mn-cs"/>
              </a:defRPr>
            </a:lvl6pPr>
            <a:lvl7pPr marL="2268000" indent="-90000" algn="l" defTabSz="914400" rtl="0" eaLnBrk="1" latinLnBrk="0" hangingPunct="1">
              <a:spcBef>
                <a:spcPts val="0"/>
              </a:spcBef>
              <a:spcAft>
                <a:spcPts val="1200"/>
              </a:spcAft>
              <a:buClr>
                <a:srgbClr val="7D7D7D"/>
              </a:buClr>
              <a:buFont typeface="Arial" panose="020B0604020202020204" pitchFamily="34" charset="0"/>
              <a:buChar char="•"/>
              <a:defRPr lang="da-DK" sz="1100" kern="1200" baseline="0" dirty="0">
                <a:solidFill>
                  <a:schemeClr val="tx1"/>
                </a:solidFill>
                <a:latin typeface="+mn-lt"/>
                <a:ea typeface="+mn-ea"/>
                <a:cs typeface="+mn-cs"/>
              </a:defRPr>
            </a:lvl7pPr>
            <a:lvl8pPr marL="2628000" indent="-90000" algn="l" defTabSz="914400" rtl="0" eaLnBrk="1" latinLnBrk="0" hangingPunct="1">
              <a:spcBef>
                <a:spcPts val="0"/>
              </a:spcBef>
              <a:spcAft>
                <a:spcPts val="1200"/>
              </a:spcAft>
              <a:buClr>
                <a:srgbClr val="7D7D7D"/>
              </a:buClr>
              <a:buFont typeface="Arial" panose="020B0604020202020204" pitchFamily="34" charset="0"/>
              <a:buChar char="•"/>
              <a:defRPr lang="da-DK" sz="1000" kern="1200" baseline="0" dirty="0">
                <a:solidFill>
                  <a:schemeClr val="tx1"/>
                </a:solidFill>
                <a:latin typeface="+mn-lt"/>
                <a:ea typeface="+mn-ea"/>
                <a:cs typeface="+mn-cs"/>
              </a:defRPr>
            </a:lvl8pPr>
            <a:lvl9pPr marL="2988000" indent="-90000" algn="l" defTabSz="914400" rtl="0" eaLnBrk="1" latinLnBrk="0" hangingPunct="1">
              <a:spcBef>
                <a:spcPts val="0"/>
              </a:spcBef>
              <a:spcAft>
                <a:spcPts val="1200"/>
              </a:spcAft>
              <a:buClr>
                <a:srgbClr val="808080"/>
              </a:buClr>
              <a:buFont typeface="Arial" panose="020B0604020202020204" pitchFamily="34" charset="0"/>
              <a:buChar char="•"/>
              <a:defRPr sz="900" kern="1200">
                <a:solidFill>
                  <a:schemeClr val="tx1"/>
                </a:solidFill>
                <a:latin typeface="+mn-lt"/>
                <a:ea typeface="+mn-ea"/>
                <a:cs typeface="+mn-cs"/>
              </a:defRPr>
            </a:lvl9pPr>
          </a:lstStyle>
          <a:p>
            <a:endParaRPr/>
          </a:p>
        </p:txBody>
      </p:sp>
      <p:sp>
        <p:nvSpPr>
          <p:cNvPr id="32" name="Titel 1">
            <a:extLst>
              <a:ext uri="{FF2B5EF4-FFF2-40B4-BE49-F238E27FC236}">
                <a16:creationId xmlns:a16="http://schemas.microsoft.com/office/drawing/2014/main" id="{4CDF0DB2-1037-4B3D-9866-85FC4F8951B9}"/>
              </a:ext>
            </a:extLst>
          </p:cNvPr>
          <p:cNvSpPr>
            <a:spLocks noGrp="1"/>
          </p:cNvSpPr>
          <p:nvPr>
            <p:ph type="title" hasCustomPrompt="1"/>
          </p:nvPr>
        </p:nvSpPr>
        <p:spPr>
          <a:xfrm>
            <a:off x="1127126" y="872078"/>
            <a:ext cx="5005388" cy="826910"/>
          </a:xfrm>
        </p:spPr>
        <p:txBody>
          <a:bodyPr/>
          <a:lstStyle>
            <a:lvl1pPr>
              <a:defRPr>
                <a:solidFill>
                  <a:schemeClr val="tx1"/>
                </a:solidFill>
              </a:defRPr>
            </a:lvl1pPr>
          </a:lstStyle>
          <a:p>
            <a:r>
              <a:rPr lang="da-DK" dirty="0"/>
              <a:t>Overskrift 28pt i max. to linjer teksten vokser opad </a:t>
            </a:r>
            <a:endParaRPr lang="en-GB" dirty="0"/>
          </a:p>
        </p:txBody>
      </p:sp>
      <p:sp>
        <p:nvSpPr>
          <p:cNvPr id="34" name="Pladsholder til indhold 2">
            <a:extLst>
              <a:ext uri="{FF2B5EF4-FFF2-40B4-BE49-F238E27FC236}">
                <a16:creationId xmlns:a16="http://schemas.microsoft.com/office/drawing/2014/main" id="{4F6C9FCB-BFA0-43B3-A8D2-73B806091F79}"/>
              </a:ext>
            </a:extLst>
          </p:cNvPr>
          <p:cNvSpPr>
            <a:spLocks noGrp="1"/>
          </p:cNvSpPr>
          <p:nvPr>
            <p:ph sz="quarter" idx="17" hasCustomPrompt="1"/>
          </p:nvPr>
        </p:nvSpPr>
        <p:spPr>
          <a:xfrm>
            <a:off x="1127126" y="1990800"/>
            <a:ext cx="5005388" cy="3708000"/>
          </a:xfrm>
        </p:spPr>
        <p:txBody>
          <a:bodyPr/>
          <a:lstStyle>
            <a:lvl1pPr marL="270000" indent="-270000">
              <a:defRPr baseline="0">
                <a:solidFill>
                  <a:schemeClr val="tx1"/>
                </a:solidFill>
              </a:defRPr>
            </a:lvl1pPr>
            <a:lvl2pPr marL="630000" indent="-270000">
              <a:defRPr>
                <a:solidFill>
                  <a:schemeClr val="tx1"/>
                </a:solidFill>
              </a:defRPr>
            </a:lvl2pPr>
            <a:lvl3pPr marL="936000" indent="-234000">
              <a:defRPr>
                <a:solidFill>
                  <a:schemeClr val="tx1"/>
                </a:solidFill>
              </a:defRPr>
            </a:lvl3pPr>
            <a:lvl4pPr marL="1296000" indent="-216000">
              <a:defRPr>
                <a:solidFill>
                  <a:schemeClr val="tx1"/>
                </a:solidFill>
              </a:defRPr>
            </a:lvl4pPr>
            <a:lvl5pPr marL="1656000" indent="-216000">
              <a:defRPr>
                <a:solidFill>
                  <a:schemeClr val="tx1"/>
                </a:solidFill>
              </a:defRPr>
            </a:lvl5pPr>
            <a:lvl6pPr marL="1818000" indent="0">
              <a:buNone/>
              <a:defRPr>
                <a:solidFill>
                  <a:schemeClr val="tx1"/>
                </a:solidFill>
              </a:defRPr>
            </a:lvl6pPr>
            <a:lvl7pPr marL="2178000" indent="0">
              <a:buNone/>
              <a:defRPr>
                <a:solidFill>
                  <a:schemeClr val="tx1"/>
                </a:solidFill>
              </a:defRPr>
            </a:lvl7pPr>
            <a:lvl8pPr marL="2538000" indent="0">
              <a:buNone/>
              <a:defRPr>
                <a:solidFill>
                  <a:schemeClr val="tx1"/>
                </a:solidFill>
              </a:defRPr>
            </a:lvl8pPr>
            <a:lvl9pPr marL="2538000" indent="0">
              <a:buNone/>
              <a:defRPr sz="1000">
                <a:solidFill>
                  <a:schemeClr val="tx1"/>
                </a:solidFill>
              </a:defRPr>
            </a:lvl9pPr>
          </a:lstStyle>
          <a:p>
            <a:pPr lvl="0"/>
            <a:r>
              <a:rPr lang="da-DK" dirty="0"/>
              <a:t>Brødtekst 22pt skrives her, eller tabel og diagram indsættes</a:t>
            </a:r>
          </a:p>
          <a:p>
            <a:pPr lvl="1"/>
            <a:r>
              <a:rPr lang="da-DK" dirty="0"/>
              <a:t>Andet niveau</a:t>
            </a:r>
          </a:p>
          <a:p>
            <a:pPr lvl="2"/>
            <a:r>
              <a:rPr lang="da-DK" dirty="0"/>
              <a:t>Tredje niveau</a:t>
            </a:r>
          </a:p>
          <a:p>
            <a:pPr lvl="3"/>
            <a:r>
              <a:rPr lang="da-DK" dirty="0"/>
              <a:t>Fjerde niveau</a:t>
            </a:r>
          </a:p>
          <a:p>
            <a:pPr lvl="4"/>
            <a:r>
              <a:rPr lang="da-DK" dirty="0"/>
              <a:t>Femte niveau</a:t>
            </a:r>
          </a:p>
          <a:p>
            <a:pPr lvl="8"/>
            <a:endParaRPr lang="da-DK" dirty="0"/>
          </a:p>
        </p:txBody>
      </p:sp>
    </p:spTree>
    <p:extLst>
      <p:ext uri="{BB962C8B-B14F-4D97-AF65-F5344CB8AC3E}">
        <p14:creationId xmlns:p14="http://schemas.microsoft.com/office/powerpoint/2010/main" val="3934181572"/>
      </p:ext>
    </p:extLst>
  </p:cSld>
  <p:clrMapOvr>
    <a:masterClrMapping/>
  </p:clrMapOvr>
  <p:transition>
    <p:fade/>
  </p:transition>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Slut">
    <p:spTree>
      <p:nvGrpSpPr>
        <p:cNvPr id="1" name=""/>
        <p:cNvGrpSpPr/>
        <p:nvPr/>
      </p:nvGrpSpPr>
      <p:grpSpPr>
        <a:xfrm>
          <a:off x="0" y="0"/>
          <a:ext cx="0" cy="0"/>
          <a:chOff x="0" y="0"/>
          <a:chExt cx="0" cy="0"/>
        </a:xfrm>
      </p:grpSpPr>
      <p:sp>
        <p:nvSpPr>
          <p:cNvPr id="3" name="Date Placeholder 2" hidden="1">
            <a:extLst>
              <a:ext uri="{FF2B5EF4-FFF2-40B4-BE49-F238E27FC236}">
                <a16:creationId xmlns:a16="http://schemas.microsoft.com/office/drawing/2014/main" id="{4E5C5C65-92B8-4B3F-BE1B-63180EB0E183}"/>
              </a:ext>
              <a:ext uri="{C183D7F6-B498-43B3-948B-1728B52AA6E4}">
                <adec:decorative xmlns:adec="http://schemas.microsoft.com/office/drawing/2017/decorative" val="1"/>
              </a:ext>
            </a:extLst>
          </p:cNvPr>
          <p:cNvSpPr>
            <a:spLocks noGrp="1"/>
          </p:cNvSpPr>
          <p:nvPr>
            <p:ph type="dt" sz="half" idx="19"/>
          </p:nvPr>
        </p:nvSpPr>
        <p:spPr/>
        <p:txBody>
          <a:bodyPr/>
          <a:lstStyle/>
          <a:p>
            <a:endParaRPr lang="da-DK" dirty="0"/>
          </a:p>
        </p:txBody>
      </p:sp>
      <p:sp>
        <p:nvSpPr>
          <p:cNvPr id="7" name="Footer Placeholder 6" hidden="1">
            <a:extLst>
              <a:ext uri="{FF2B5EF4-FFF2-40B4-BE49-F238E27FC236}">
                <a16:creationId xmlns:a16="http://schemas.microsoft.com/office/drawing/2014/main" id="{9908E025-A0FB-4A57-BEE6-3B848F4574F7}"/>
              </a:ext>
              <a:ext uri="{C183D7F6-B498-43B3-948B-1728B52AA6E4}">
                <adec:decorative xmlns:adec="http://schemas.microsoft.com/office/drawing/2017/decorative" val="1"/>
              </a:ext>
            </a:extLst>
          </p:cNvPr>
          <p:cNvSpPr>
            <a:spLocks noGrp="1"/>
          </p:cNvSpPr>
          <p:nvPr>
            <p:ph type="ftr" sz="quarter" idx="20"/>
          </p:nvPr>
        </p:nvSpPr>
        <p:spPr/>
        <p:txBody>
          <a:bodyPr/>
          <a:lstStyle/>
          <a:p>
            <a:endParaRPr lang="en-GB"/>
          </a:p>
        </p:txBody>
      </p:sp>
      <p:pic>
        <p:nvPicPr>
          <p:cNvPr id="498559422" name="Logoimage" descr="{&quot;templafy&quot;:{&quot;id&quot;:&quot;93fd5ff4-f327-490c-9214-06fda5f2e1f0&quot;}}"/>
          <p:cNvPicPr>
            <a:picLocks noChangeAspect="1"/>
          </p:cNvPicPr>
          <p:nvPr/>
        </p:nvPicPr>
        <p:blipFill>
          <a:blip r:embed="rId2"/>
          <a:stretch>
            <a:fillRect/>
          </a:stretch>
        </p:blipFill>
        <p:spPr>
          <a:xfrm>
            <a:off x="608" y="5712381"/>
            <a:ext cx="687600" cy="687600"/>
          </a:xfrm>
          <a:prstGeom prst="rect">
            <a:avLst/>
          </a:prstGeom>
        </p:spPr>
      </p:pic>
      <p:pic>
        <p:nvPicPr>
          <p:cNvPr id="1890776019" name="ExtralogoTopimage" descr="{&quot;templafy&quot;:{&quot;id&quot;:&quot;a544f947-a76e-4622-ad6f-b3bd4bb6d682&quot;}}"/>
          <p:cNvPicPr>
            <a:picLocks noChangeAspect="1"/>
          </p:cNvPicPr>
          <p:nvPr/>
        </p:nvPicPr>
        <p:blipFill>
          <a:blip r:embed="rId3"/>
          <a:stretch>
            <a:fillRect/>
          </a:stretch>
        </p:blipFill>
        <p:spPr>
          <a:xfrm>
            <a:off x="9957600" y="97200"/>
            <a:ext cx="2178000" cy="684000"/>
          </a:xfrm>
          <a:prstGeom prst="rect">
            <a:avLst/>
          </a:prstGeom>
        </p:spPr>
      </p:pic>
      <p:pic>
        <p:nvPicPr>
          <p:cNvPr id="2033521828" name="ExtralogoBottomimage" descr="{&quot;templafy&quot;:{&quot;id&quot;:&quot;e696e205-87ee-4188-aa9d-0b3085021ff9&quot;}}"/>
          <p:cNvPicPr>
            <a:picLocks noChangeAspect="1"/>
          </p:cNvPicPr>
          <p:nvPr/>
        </p:nvPicPr>
        <p:blipFill>
          <a:blip r:embed="rId3"/>
          <a:stretch>
            <a:fillRect/>
          </a:stretch>
        </p:blipFill>
        <p:spPr>
          <a:xfrm>
            <a:off x="5659749" y="6318000"/>
            <a:ext cx="1324800" cy="421200"/>
          </a:xfrm>
          <a:prstGeom prst="rect">
            <a:avLst/>
          </a:prstGeom>
        </p:spPr>
      </p:pic>
      <p:sp>
        <p:nvSpPr>
          <p:cNvPr id="8" name="Virksomhed" descr="{&quot;templafy&quot;:{&quot;id&quot;:&quot;0d8f09f6-8f76-40be-9037-a1023830b5d5&quot;}}">
            <a:extLst>
              <a:ext uri="{FF2B5EF4-FFF2-40B4-BE49-F238E27FC236}">
                <a16:creationId xmlns:a16="http://schemas.microsoft.com/office/drawing/2014/main" id="{B392F202-0E27-8777-890A-4BCF80949218}"/>
              </a:ext>
            </a:extLst>
          </p:cNvPr>
          <p:cNvSpPr txBox="1"/>
          <p:nvPr userDrawn="1"/>
        </p:nvSpPr>
        <p:spPr>
          <a:xfrm>
            <a:off x="1152000" y="207098"/>
            <a:ext cx="6120000" cy="215444"/>
          </a:xfrm>
          <a:prstGeom prst="rect">
            <a:avLst/>
          </a:prstGeom>
          <a:noFill/>
        </p:spPr>
        <p:txBody>
          <a:bodyPr wrap="square" lIns="0" tIns="0" rIns="0" bIns="0" rtlCol="0">
            <a:noAutofit/>
          </a:bodyPr>
          <a:lstStyle/>
          <a:p>
            <a:r>
              <a:rPr lang="da-DK" sz="1200" b="1" noProof="0" dirty="0">
                <a:solidFill>
                  <a:schemeClr val="accent3"/>
                </a:solidFill>
              </a:rPr>
              <a:t>Bispebjerg og Frederiksberg Hospital</a:t>
            </a:r>
          </a:p>
        </p:txBody>
      </p:sp>
      <p:sp>
        <p:nvSpPr>
          <p:cNvPr id="12" name="Titel" descr="{&quot;templafy&quot;:{&quot;id&quot;:&quot;7aa28d0c-1c98-4094-9999-bf6248d51da1&quot;}}">
            <a:extLst>
              <a:ext uri="{FF2B5EF4-FFF2-40B4-BE49-F238E27FC236}">
                <a16:creationId xmlns:a16="http://schemas.microsoft.com/office/drawing/2014/main" id="{651D6CA8-B6F1-3799-7F00-8456219A908E}"/>
              </a:ext>
            </a:extLst>
          </p:cNvPr>
          <p:cNvSpPr txBox="1"/>
          <p:nvPr userDrawn="1"/>
        </p:nvSpPr>
        <p:spPr>
          <a:xfrm>
            <a:off x="1152000" y="6289200"/>
            <a:ext cx="3780000" cy="180000"/>
          </a:xfrm>
          <a:prstGeom prst="rect">
            <a:avLst/>
          </a:prstGeom>
          <a:noFill/>
        </p:spPr>
        <p:txBody>
          <a:bodyPr wrap="square" lIns="0" tIns="0" rIns="0" bIns="0" rtlCol="0">
            <a:noAutofit/>
          </a:bodyPr>
          <a:lstStyle/>
          <a:p>
            <a:endParaRPr/>
          </a:p>
        </p:txBody>
      </p:sp>
      <p:sp>
        <p:nvSpPr>
          <p:cNvPr id="13" name="Navn" descr="{&quot;templafy&quot;:{&quot;id&quot;:&quot;b1737aa5-5fd0-4458-ba47-6496b1f99a15&quot;}}">
            <a:extLst>
              <a:ext uri="{FF2B5EF4-FFF2-40B4-BE49-F238E27FC236}">
                <a16:creationId xmlns:a16="http://schemas.microsoft.com/office/drawing/2014/main" id="{2339CBE2-F71F-132D-7F48-32D3BF8CAACA}"/>
              </a:ext>
            </a:extLst>
          </p:cNvPr>
          <p:cNvSpPr txBox="1"/>
          <p:nvPr userDrawn="1"/>
        </p:nvSpPr>
        <p:spPr>
          <a:xfrm>
            <a:off x="8043600" y="6289200"/>
            <a:ext cx="3387600" cy="180000"/>
          </a:xfrm>
          <a:prstGeom prst="rect">
            <a:avLst/>
          </a:prstGeom>
          <a:noFill/>
        </p:spPr>
        <p:txBody>
          <a:bodyPr wrap="square" lIns="0" tIns="0" rIns="0" bIns="0" rtlCol="0">
            <a:noAutofit/>
          </a:bodyPr>
          <a:lstStyle/>
          <a:p>
            <a:pPr algn="r"/>
            <a:r>
              <a:rPr lang="da-DK" sz="1000" dirty="0" err="1">
                <a:solidFill>
                  <a:schemeClr val="tx1"/>
                </a:solidFill>
              </a:rPr>
              <a:t>Iben Rix Petersen</a:t>
            </a:r>
          </a:p>
        </p:txBody>
      </p:sp>
      <p:sp>
        <p:nvSpPr>
          <p:cNvPr id="14" name="Dato" descr="{&quot;templafy&quot;:{&quot;id&quot;:&quot;2197244b-91da-4ba1-aebc-e62a6f856adb&quot;}}">
            <a:extLst>
              <a:ext uri="{FF2B5EF4-FFF2-40B4-BE49-F238E27FC236}">
                <a16:creationId xmlns:a16="http://schemas.microsoft.com/office/drawing/2014/main" id="{968B9867-07C7-D56E-45C2-24AA50BFBACA}"/>
              </a:ext>
            </a:extLst>
          </p:cNvPr>
          <p:cNvSpPr txBox="1"/>
          <p:nvPr userDrawn="1"/>
        </p:nvSpPr>
        <p:spPr>
          <a:xfrm>
            <a:off x="8043600" y="6289200"/>
            <a:ext cx="3387600" cy="180000"/>
          </a:xfrm>
          <a:prstGeom prst="rect">
            <a:avLst/>
          </a:prstGeom>
          <a:noFill/>
        </p:spPr>
        <p:txBody>
          <a:bodyPr wrap="square" lIns="0" tIns="0" rIns="0" bIns="0" rtlCol="0">
            <a:noAutofit/>
          </a:bodyPr>
          <a:lstStyle/>
          <a:p>
            <a:pPr algn="r"/>
            <a:endParaRPr lang="da-DK" sz="1000" dirty="0" err="1">
              <a:solidFill>
                <a:schemeClr val="tx1"/>
              </a:solidFill>
            </a:endParaRPr>
          </a:p>
        </p:txBody>
      </p:sp>
      <p:sp>
        <p:nvSpPr>
          <p:cNvPr id="15" name="CenterFreeText" descr="{&quot;templafy&quot;:{&quot;id&quot;:&quot;ef2c412e-96f9-4e3c-a8e3-d7a9ca94c1e5&quot;}}">
            <a:extLst>
              <a:ext uri="{FF2B5EF4-FFF2-40B4-BE49-F238E27FC236}">
                <a16:creationId xmlns:a16="http://schemas.microsoft.com/office/drawing/2014/main" id="{E0B57D99-E147-D482-C490-B5FEAD622B16}"/>
              </a:ext>
            </a:extLst>
          </p:cNvPr>
          <p:cNvSpPr txBox="1">
            <a:spLocks/>
          </p:cNvSpPr>
          <p:nvPr userDrawn="1"/>
        </p:nvSpPr>
        <p:spPr>
          <a:xfrm>
            <a:off x="1152000" y="370800"/>
            <a:ext cx="6120000" cy="422153"/>
          </a:xfrm>
          <a:prstGeom prst="rect">
            <a:avLst/>
          </a:prstGeom>
        </p:spPr>
        <p:txBody>
          <a:bodyPr lIns="0" tIns="0" rIns="0" bIns="0"/>
          <a:lstStyle>
            <a:lvl1pPr marL="0" indent="0" algn="l" defTabSz="914400" rtl="0" eaLnBrk="1" latinLnBrk="0" hangingPunct="1">
              <a:lnSpc>
                <a:spcPct val="100000"/>
              </a:lnSpc>
              <a:spcBef>
                <a:spcPts val="0"/>
              </a:spcBef>
              <a:spcAft>
                <a:spcPts val="1200"/>
              </a:spcAft>
              <a:buClr>
                <a:schemeClr val="accent6"/>
              </a:buClr>
              <a:buFont typeface="Arial" panose="020B0604020202020204" pitchFamily="34" charset="0"/>
              <a:buNone/>
              <a:defRPr lang="da-DK" sz="1200" b="1" kern="1200" baseline="0" dirty="0">
                <a:solidFill>
                  <a:srgbClr val="B3B3B3"/>
                </a:solidFill>
                <a:latin typeface="+mn-lt"/>
                <a:ea typeface="+mn-ea"/>
                <a:cs typeface="+mn-cs"/>
              </a:defRPr>
            </a:lvl1pPr>
            <a:lvl2pPr marL="504000" indent="-144000" algn="l" defTabSz="914400" rtl="0" eaLnBrk="1" latinLnBrk="0" hangingPunct="1">
              <a:spcBef>
                <a:spcPts val="0"/>
              </a:spcBef>
              <a:spcAft>
                <a:spcPts val="1200"/>
              </a:spcAft>
              <a:buClr>
                <a:schemeClr val="accent6"/>
              </a:buClr>
              <a:buFont typeface="Arial" panose="020B0604020202020204" pitchFamily="34" charset="0"/>
              <a:buChar char="•"/>
              <a:defRPr lang="da-DK" sz="2000" kern="1200" baseline="0" dirty="0" smtClean="0">
                <a:solidFill>
                  <a:schemeClr val="tx1"/>
                </a:solidFill>
                <a:latin typeface="+mn-lt"/>
                <a:ea typeface="+mn-ea"/>
                <a:cs typeface="+mn-cs"/>
              </a:defRPr>
            </a:lvl2pPr>
            <a:lvl3pPr marL="828000" indent="-126000" algn="l" defTabSz="914400" rtl="0" eaLnBrk="1" latinLnBrk="0" hangingPunct="1">
              <a:spcBef>
                <a:spcPts val="0"/>
              </a:spcBef>
              <a:spcAft>
                <a:spcPts val="1200"/>
              </a:spcAft>
              <a:buClr>
                <a:schemeClr val="accent6"/>
              </a:buClr>
              <a:buFont typeface="Arial" panose="020B0604020202020204" pitchFamily="34" charset="0"/>
              <a:buChar char="•"/>
              <a:defRPr lang="da-DK" sz="1800" kern="1200" dirty="0" smtClean="0">
                <a:solidFill>
                  <a:schemeClr val="tx1"/>
                </a:solidFill>
                <a:latin typeface="+mn-lt"/>
                <a:ea typeface="+mn-ea"/>
                <a:cs typeface="+mn-cs"/>
              </a:defRPr>
            </a:lvl3pPr>
            <a:lvl4pPr marL="1188000" indent="-108000" algn="l" defTabSz="914400" rtl="0" eaLnBrk="1" latinLnBrk="0" hangingPunct="1">
              <a:spcBef>
                <a:spcPts val="0"/>
              </a:spcBef>
              <a:spcAft>
                <a:spcPts val="1200"/>
              </a:spcAft>
              <a:buClr>
                <a:schemeClr val="accent6"/>
              </a:buClr>
              <a:buFont typeface="Arial" panose="020B0604020202020204" pitchFamily="34" charset="0"/>
              <a:buChar char="•"/>
              <a:defRPr lang="da-DK" sz="1600" kern="1200" dirty="0" smtClean="0">
                <a:solidFill>
                  <a:schemeClr val="tx1"/>
                </a:solidFill>
                <a:latin typeface="+mn-lt"/>
                <a:ea typeface="+mn-ea"/>
                <a:cs typeface="+mn-cs"/>
              </a:defRPr>
            </a:lvl4pPr>
            <a:lvl5pPr marL="1548000" indent="-108000" algn="l" defTabSz="914400" rtl="0" eaLnBrk="1" latinLnBrk="0" hangingPunct="1">
              <a:spcBef>
                <a:spcPts val="0"/>
              </a:spcBef>
              <a:spcAft>
                <a:spcPts val="1200"/>
              </a:spcAft>
              <a:buClr>
                <a:schemeClr val="accent6"/>
              </a:buClr>
              <a:buFont typeface="Arial" panose="020B0604020202020204" pitchFamily="34" charset="0"/>
              <a:buChar char="•"/>
              <a:defRPr lang="da-DK" sz="1400" kern="1200" dirty="0" smtClean="0">
                <a:solidFill>
                  <a:schemeClr val="tx1"/>
                </a:solidFill>
                <a:latin typeface="+mn-lt"/>
                <a:ea typeface="+mn-ea"/>
                <a:cs typeface="+mn-cs"/>
              </a:defRPr>
            </a:lvl5pPr>
            <a:lvl6pPr marL="1908000" indent="-90000" algn="l" defTabSz="914400" rtl="0" eaLnBrk="1" latinLnBrk="0" hangingPunct="1">
              <a:spcBef>
                <a:spcPts val="0"/>
              </a:spcBef>
              <a:spcAft>
                <a:spcPts val="1200"/>
              </a:spcAft>
              <a:buClr>
                <a:srgbClr val="7D7D7D"/>
              </a:buClr>
              <a:buFont typeface="Arial" panose="020B0604020202020204" pitchFamily="34" charset="0"/>
              <a:buChar char="•"/>
              <a:defRPr lang="da-DK" sz="1200" kern="1200" baseline="0" dirty="0">
                <a:solidFill>
                  <a:schemeClr val="tx1"/>
                </a:solidFill>
                <a:latin typeface="+mn-lt"/>
                <a:ea typeface="+mn-ea"/>
                <a:cs typeface="+mn-cs"/>
              </a:defRPr>
            </a:lvl6pPr>
            <a:lvl7pPr marL="2268000" indent="-90000" algn="l" defTabSz="914400" rtl="0" eaLnBrk="1" latinLnBrk="0" hangingPunct="1">
              <a:spcBef>
                <a:spcPts val="0"/>
              </a:spcBef>
              <a:spcAft>
                <a:spcPts val="1200"/>
              </a:spcAft>
              <a:buClr>
                <a:srgbClr val="7D7D7D"/>
              </a:buClr>
              <a:buFont typeface="Arial" panose="020B0604020202020204" pitchFamily="34" charset="0"/>
              <a:buChar char="•"/>
              <a:defRPr lang="da-DK" sz="1100" kern="1200" baseline="0" dirty="0">
                <a:solidFill>
                  <a:schemeClr val="tx1"/>
                </a:solidFill>
                <a:latin typeface="+mn-lt"/>
                <a:ea typeface="+mn-ea"/>
                <a:cs typeface="+mn-cs"/>
              </a:defRPr>
            </a:lvl7pPr>
            <a:lvl8pPr marL="2628000" indent="-90000" algn="l" defTabSz="914400" rtl="0" eaLnBrk="1" latinLnBrk="0" hangingPunct="1">
              <a:spcBef>
                <a:spcPts val="0"/>
              </a:spcBef>
              <a:spcAft>
                <a:spcPts val="1200"/>
              </a:spcAft>
              <a:buClr>
                <a:srgbClr val="7D7D7D"/>
              </a:buClr>
              <a:buFont typeface="Arial" panose="020B0604020202020204" pitchFamily="34" charset="0"/>
              <a:buChar char="•"/>
              <a:defRPr lang="da-DK" sz="1000" kern="1200" baseline="0" dirty="0">
                <a:solidFill>
                  <a:schemeClr val="tx1"/>
                </a:solidFill>
                <a:latin typeface="+mn-lt"/>
                <a:ea typeface="+mn-ea"/>
                <a:cs typeface="+mn-cs"/>
              </a:defRPr>
            </a:lvl8pPr>
            <a:lvl9pPr marL="2988000" indent="-90000" algn="l" defTabSz="914400" rtl="0" eaLnBrk="1" latinLnBrk="0" hangingPunct="1">
              <a:spcBef>
                <a:spcPts val="0"/>
              </a:spcBef>
              <a:spcAft>
                <a:spcPts val="1200"/>
              </a:spcAft>
              <a:buClr>
                <a:srgbClr val="808080"/>
              </a:buClr>
              <a:buFont typeface="Arial" panose="020B0604020202020204" pitchFamily="34" charset="0"/>
              <a:buChar char="•"/>
              <a:defRPr sz="900" kern="1200">
                <a:solidFill>
                  <a:schemeClr val="tx1"/>
                </a:solidFill>
                <a:latin typeface="+mn-lt"/>
                <a:ea typeface="+mn-ea"/>
                <a:cs typeface="+mn-cs"/>
              </a:defRPr>
            </a:lvl9pPr>
          </a:lstStyle>
          <a:p>
            <a:endParaRPr lang="en-GB" sz="1200" dirty="0">
              <a:solidFill>
                <a:schemeClr val="accent3"/>
              </a:solidFill>
            </a:endParaRPr>
          </a:p>
        </p:txBody>
      </p:sp>
      <p:sp>
        <p:nvSpPr>
          <p:cNvPr id="16" name="Center" descr="{&quot;templafy&quot;:{&quot;id&quot;:&quot;1bda5074-2b3d-49d9-9b7d-1942cdc2a407&quot;}}" hidden="1">
            <a:extLst>
              <a:ext uri="{FF2B5EF4-FFF2-40B4-BE49-F238E27FC236}">
                <a16:creationId xmlns:a16="http://schemas.microsoft.com/office/drawing/2014/main" id="{4ECF457C-BCB3-A46C-26AB-05547CA4F548}"/>
              </a:ext>
            </a:extLst>
          </p:cNvPr>
          <p:cNvSpPr txBox="1">
            <a:spLocks/>
          </p:cNvSpPr>
          <p:nvPr userDrawn="1"/>
        </p:nvSpPr>
        <p:spPr>
          <a:xfrm>
            <a:off x="1152000" y="370800"/>
            <a:ext cx="6120000" cy="422153"/>
          </a:xfrm>
          <a:prstGeom prst="rect">
            <a:avLst/>
          </a:prstGeom>
        </p:spPr>
        <p:txBody>
          <a:bodyPr lIns="0" tIns="0" rIns="0" bIns="0"/>
          <a:lstStyle>
            <a:lvl1pPr marL="0" indent="0" algn="l" defTabSz="914400" rtl="0" eaLnBrk="1" latinLnBrk="0" hangingPunct="1">
              <a:lnSpc>
                <a:spcPct val="100000"/>
              </a:lnSpc>
              <a:spcBef>
                <a:spcPts val="0"/>
              </a:spcBef>
              <a:spcAft>
                <a:spcPts val="1200"/>
              </a:spcAft>
              <a:buClr>
                <a:schemeClr val="accent6"/>
              </a:buClr>
              <a:buFont typeface="Arial" panose="020B0604020202020204" pitchFamily="34" charset="0"/>
              <a:buNone/>
              <a:defRPr lang="da-DK" sz="1200" b="1" kern="1200" baseline="0" dirty="0">
                <a:solidFill>
                  <a:srgbClr val="B3B3B3"/>
                </a:solidFill>
                <a:latin typeface="+mn-lt"/>
                <a:ea typeface="+mn-ea"/>
                <a:cs typeface="+mn-cs"/>
              </a:defRPr>
            </a:lvl1pPr>
            <a:lvl2pPr marL="504000" indent="-144000" algn="l" defTabSz="914400" rtl="0" eaLnBrk="1" latinLnBrk="0" hangingPunct="1">
              <a:spcBef>
                <a:spcPts val="0"/>
              </a:spcBef>
              <a:spcAft>
                <a:spcPts val="1200"/>
              </a:spcAft>
              <a:buClr>
                <a:schemeClr val="accent6"/>
              </a:buClr>
              <a:buFont typeface="Arial" panose="020B0604020202020204" pitchFamily="34" charset="0"/>
              <a:buChar char="•"/>
              <a:defRPr lang="da-DK" sz="2000" kern="1200" baseline="0" dirty="0" smtClean="0">
                <a:solidFill>
                  <a:schemeClr val="tx1"/>
                </a:solidFill>
                <a:latin typeface="+mn-lt"/>
                <a:ea typeface="+mn-ea"/>
                <a:cs typeface="+mn-cs"/>
              </a:defRPr>
            </a:lvl2pPr>
            <a:lvl3pPr marL="828000" indent="-126000" algn="l" defTabSz="914400" rtl="0" eaLnBrk="1" latinLnBrk="0" hangingPunct="1">
              <a:spcBef>
                <a:spcPts val="0"/>
              </a:spcBef>
              <a:spcAft>
                <a:spcPts val="1200"/>
              </a:spcAft>
              <a:buClr>
                <a:schemeClr val="accent6"/>
              </a:buClr>
              <a:buFont typeface="Arial" panose="020B0604020202020204" pitchFamily="34" charset="0"/>
              <a:buChar char="•"/>
              <a:defRPr lang="da-DK" sz="1800" kern="1200" dirty="0" smtClean="0">
                <a:solidFill>
                  <a:schemeClr val="tx1"/>
                </a:solidFill>
                <a:latin typeface="+mn-lt"/>
                <a:ea typeface="+mn-ea"/>
                <a:cs typeface="+mn-cs"/>
              </a:defRPr>
            </a:lvl3pPr>
            <a:lvl4pPr marL="1188000" indent="-108000" algn="l" defTabSz="914400" rtl="0" eaLnBrk="1" latinLnBrk="0" hangingPunct="1">
              <a:spcBef>
                <a:spcPts val="0"/>
              </a:spcBef>
              <a:spcAft>
                <a:spcPts val="1200"/>
              </a:spcAft>
              <a:buClr>
                <a:schemeClr val="accent6"/>
              </a:buClr>
              <a:buFont typeface="Arial" panose="020B0604020202020204" pitchFamily="34" charset="0"/>
              <a:buChar char="•"/>
              <a:defRPr lang="da-DK" sz="1600" kern="1200" dirty="0" smtClean="0">
                <a:solidFill>
                  <a:schemeClr val="tx1"/>
                </a:solidFill>
                <a:latin typeface="+mn-lt"/>
                <a:ea typeface="+mn-ea"/>
                <a:cs typeface="+mn-cs"/>
              </a:defRPr>
            </a:lvl4pPr>
            <a:lvl5pPr marL="1548000" indent="-108000" algn="l" defTabSz="914400" rtl="0" eaLnBrk="1" latinLnBrk="0" hangingPunct="1">
              <a:spcBef>
                <a:spcPts val="0"/>
              </a:spcBef>
              <a:spcAft>
                <a:spcPts val="1200"/>
              </a:spcAft>
              <a:buClr>
                <a:schemeClr val="accent6"/>
              </a:buClr>
              <a:buFont typeface="Arial" panose="020B0604020202020204" pitchFamily="34" charset="0"/>
              <a:buChar char="•"/>
              <a:defRPr lang="da-DK" sz="1400" kern="1200" dirty="0" smtClean="0">
                <a:solidFill>
                  <a:schemeClr val="tx1"/>
                </a:solidFill>
                <a:latin typeface="+mn-lt"/>
                <a:ea typeface="+mn-ea"/>
                <a:cs typeface="+mn-cs"/>
              </a:defRPr>
            </a:lvl5pPr>
            <a:lvl6pPr marL="1908000" indent="-90000" algn="l" defTabSz="914400" rtl="0" eaLnBrk="1" latinLnBrk="0" hangingPunct="1">
              <a:spcBef>
                <a:spcPts val="0"/>
              </a:spcBef>
              <a:spcAft>
                <a:spcPts val="1200"/>
              </a:spcAft>
              <a:buClr>
                <a:srgbClr val="7D7D7D"/>
              </a:buClr>
              <a:buFont typeface="Arial" panose="020B0604020202020204" pitchFamily="34" charset="0"/>
              <a:buChar char="•"/>
              <a:defRPr lang="da-DK" sz="1200" kern="1200" baseline="0" dirty="0">
                <a:solidFill>
                  <a:schemeClr val="tx1"/>
                </a:solidFill>
                <a:latin typeface="+mn-lt"/>
                <a:ea typeface="+mn-ea"/>
                <a:cs typeface="+mn-cs"/>
              </a:defRPr>
            </a:lvl6pPr>
            <a:lvl7pPr marL="2268000" indent="-90000" algn="l" defTabSz="914400" rtl="0" eaLnBrk="1" latinLnBrk="0" hangingPunct="1">
              <a:spcBef>
                <a:spcPts val="0"/>
              </a:spcBef>
              <a:spcAft>
                <a:spcPts val="1200"/>
              </a:spcAft>
              <a:buClr>
                <a:srgbClr val="7D7D7D"/>
              </a:buClr>
              <a:buFont typeface="Arial" panose="020B0604020202020204" pitchFamily="34" charset="0"/>
              <a:buChar char="•"/>
              <a:defRPr lang="da-DK" sz="1100" kern="1200" baseline="0" dirty="0">
                <a:solidFill>
                  <a:schemeClr val="tx1"/>
                </a:solidFill>
                <a:latin typeface="+mn-lt"/>
                <a:ea typeface="+mn-ea"/>
                <a:cs typeface="+mn-cs"/>
              </a:defRPr>
            </a:lvl7pPr>
            <a:lvl8pPr marL="2628000" indent="-90000" algn="l" defTabSz="914400" rtl="0" eaLnBrk="1" latinLnBrk="0" hangingPunct="1">
              <a:spcBef>
                <a:spcPts val="0"/>
              </a:spcBef>
              <a:spcAft>
                <a:spcPts val="1200"/>
              </a:spcAft>
              <a:buClr>
                <a:srgbClr val="7D7D7D"/>
              </a:buClr>
              <a:buFont typeface="Arial" panose="020B0604020202020204" pitchFamily="34" charset="0"/>
              <a:buChar char="•"/>
              <a:defRPr lang="da-DK" sz="1000" kern="1200" baseline="0" dirty="0">
                <a:solidFill>
                  <a:schemeClr val="tx1"/>
                </a:solidFill>
                <a:latin typeface="+mn-lt"/>
                <a:ea typeface="+mn-ea"/>
                <a:cs typeface="+mn-cs"/>
              </a:defRPr>
            </a:lvl8pPr>
            <a:lvl9pPr marL="2988000" indent="-90000" algn="l" defTabSz="914400" rtl="0" eaLnBrk="1" latinLnBrk="0" hangingPunct="1">
              <a:spcBef>
                <a:spcPts val="0"/>
              </a:spcBef>
              <a:spcAft>
                <a:spcPts val="1200"/>
              </a:spcAft>
              <a:buClr>
                <a:srgbClr val="808080"/>
              </a:buClr>
              <a:buFont typeface="Arial" panose="020B0604020202020204" pitchFamily="34" charset="0"/>
              <a:buChar char="•"/>
              <a:defRPr sz="900" kern="1200">
                <a:solidFill>
                  <a:schemeClr val="tx1"/>
                </a:solidFill>
                <a:latin typeface="+mn-lt"/>
                <a:ea typeface="+mn-ea"/>
                <a:cs typeface="+mn-cs"/>
              </a:defRPr>
            </a:lvl9pPr>
          </a:lstStyle>
          <a:p>
            <a:endParaRPr/>
          </a:p>
        </p:txBody>
      </p:sp>
      <p:sp>
        <p:nvSpPr>
          <p:cNvPr id="2" name="Titel 1"/>
          <p:cNvSpPr>
            <a:spLocks noGrp="1"/>
          </p:cNvSpPr>
          <p:nvPr>
            <p:ph type="title" hasCustomPrompt="1"/>
          </p:nvPr>
        </p:nvSpPr>
        <p:spPr>
          <a:xfrm>
            <a:off x="1127125" y="1699200"/>
            <a:ext cx="10371275" cy="828000"/>
          </a:xfrm>
        </p:spPr>
        <p:txBody>
          <a:bodyPr/>
          <a:lstStyle>
            <a:lvl1pPr>
              <a:lnSpc>
                <a:spcPct val="85000"/>
              </a:lnSpc>
              <a:defRPr>
                <a:solidFill>
                  <a:schemeClr val="tx1"/>
                </a:solidFill>
              </a:defRPr>
            </a:lvl1pPr>
          </a:lstStyle>
          <a:p>
            <a:r>
              <a:rPr lang="da-DK" dirty="0"/>
              <a:t>Overskrift 28pt i max. to linjer </a:t>
            </a:r>
            <a:br>
              <a:rPr lang="da-DK" dirty="0"/>
            </a:br>
            <a:r>
              <a:rPr lang="da-DK" dirty="0"/>
              <a:t>teksten vokser opad</a:t>
            </a:r>
          </a:p>
        </p:txBody>
      </p:sp>
      <p:sp>
        <p:nvSpPr>
          <p:cNvPr id="11" name="Pladsholder til tekst 2"/>
          <p:cNvSpPr>
            <a:spLocks noGrp="1"/>
          </p:cNvSpPr>
          <p:nvPr>
            <p:ph type="body" sz="quarter" idx="15" hasCustomPrompt="1"/>
          </p:nvPr>
        </p:nvSpPr>
        <p:spPr>
          <a:xfrm>
            <a:off x="1127126" y="2818800"/>
            <a:ext cx="5004000" cy="648000"/>
          </a:xfrm>
        </p:spPr>
        <p:txBody>
          <a:bodyPr/>
          <a:lstStyle>
            <a:lvl1pPr marL="0" indent="0">
              <a:lnSpc>
                <a:spcPct val="85000"/>
              </a:lnSpc>
              <a:buFont typeface="Arial" panose="020B0604020202020204" pitchFamily="34" charset="0"/>
              <a:buNone/>
              <a:defRPr sz="1600" baseline="0">
                <a:solidFill>
                  <a:schemeClr val="tx1"/>
                </a:solidFill>
              </a:defRPr>
            </a:lvl1pPr>
            <a:lvl2pPr>
              <a:defRPr sz="1800">
                <a:solidFill>
                  <a:schemeClr val="bg1"/>
                </a:solidFill>
              </a:defRPr>
            </a:lvl2pPr>
            <a:lvl3pPr marL="324000">
              <a:defRPr sz="1600">
                <a:solidFill>
                  <a:schemeClr val="bg1"/>
                </a:solidFill>
              </a:defRPr>
            </a:lvl3pPr>
            <a:lvl4pPr marL="540000">
              <a:defRPr lang="da-DK" sz="1400" kern="1200" dirty="0" smtClean="0">
                <a:solidFill>
                  <a:schemeClr val="bg1"/>
                </a:solidFill>
                <a:latin typeface="+mn-lt"/>
                <a:ea typeface="+mn-ea"/>
                <a:cs typeface="+mn-cs"/>
              </a:defRPr>
            </a:lvl4pPr>
            <a:lvl5pPr marL="720000" indent="-90000">
              <a:defRPr sz="1200">
                <a:solidFill>
                  <a:schemeClr val="bg1"/>
                </a:solidFill>
              </a:defRPr>
            </a:lvl5pPr>
          </a:lstStyle>
          <a:p>
            <a:pPr lvl="0"/>
            <a:r>
              <a:rPr lang="da-DK" dirty="0"/>
              <a:t>Tak tekst 16pt i to eller max 3 linjer</a:t>
            </a:r>
          </a:p>
        </p:txBody>
      </p:sp>
      <p:sp>
        <p:nvSpPr>
          <p:cNvPr id="17" name="Pladsholder til tekst 3"/>
          <p:cNvSpPr>
            <a:spLocks noGrp="1"/>
          </p:cNvSpPr>
          <p:nvPr>
            <p:ph type="body" sz="quarter" idx="16" hasCustomPrompt="1"/>
          </p:nvPr>
        </p:nvSpPr>
        <p:spPr>
          <a:xfrm>
            <a:off x="1127125" y="3747600"/>
            <a:ext cx="5004001" cy="648000"/>
          </a:xfrm>
        </p:spPr>
        <p:txBody>
          <a:bodyPr/>
          <a:lstStyle>
            <a:lvl1pPr marL="0" indent="0">
              <a:lnSpc>
                <a:spcPct val="85000"/>
              </a:lnSpc>
              <a:buNone/>
              <a:defRPr sz="1600">
                <a:solidFill>
                  <a:schemeClr val="tx1"/>
                </a:solidFill>
              </a:defRPr>
            </a:lvl1pPr>
            <a:lvl2pPr>
              <a:defRPr sz="1800">
                <a:solidFill>
                  <a:schemeClr val="bg1"/>
                </a:solidFill>
              </a:defRPr>
            </a:lvl2pPr>
            <a:lvl3pPr marL="324000">
              <a:defRPr sz="1600">
                <a:solidFill>
                  <a:schemeClr val="bg1"/>
                </a:solidFill>
              </a:defRPr>
            </a:lvl3pPr>
            <a:lvl4pPr marL="540000">
              <a:defRPr lang="da-DK" sz="1400" kern="1200" dirty="0" smtClean="0">
                <a:solidFill>
                  <a:schemeClr val="bg1"/>
                </a:solidFill>
                <a:latin typeface="+mn-lt"/>
                <a:ea typeface="+mn-ea"/>
                <a:cs typeface="+mn-cs"/>
              </a:defRPr>
            </a:lvl4pPr>
            <a:lvl5pPr marL="720000" indent="-90000">
              <a:defRPr sz="1200">
                <a:solidFill>
                  <a:schemeClr val="bg1"/>
                </a:solidFill>
              </a:defRPr>
            </a:lvl5pPr>
          </a:lstStyle>
          <a:p>
            <a:pPr lvl="0"/>
            <a:r>
              <a:rPr lang="da-DK" dirty="0"/>
              <a:t>Tak tekst 16pt i to eller max 3 linjer</a:t>
            </a:r>
          </a:p>
        </p:txBody>
      </p:sp>
      <p:sp>
        <p:nvSpPr>
          <p:cNvPr id="18" name="Pladsholder til tekst 4"/>
          <p:cNvSpPr>
            <a:spLocks noGrp="1"/>
          </p:cNvSpPr>
          <p:nvPr>
            <p:ph type="body" sz="quarter" idx="17" hasCustomPrompt="1"/>
          </p:nvPr>
        </p:nvSpPr>
        <p:spPr>
          <a:xfrm>
            <a:off x="6501600" y="2818800"/>
            <a:ext cx="5004000" cy="648000"/>
          </a:xfrm>
        </p:spPr>
        <p:txBody>
          <a:bodyPr/>
          <a:lstStyle>
            <a:lvl1pPr marL="0" indent="0">
              <a:lnSpc>
                <a:spcPct val="85000"/>
              </a:lnSpc>
              <a:buNone/>
              <a:defRPr sz="1600">
                <a:solidFill>
                  <a:schemeClr val="tx1"/>
                </a:solidFill>
              </a:defRPr>
            </a:lvl1pPr>
            <a:lvl2pPr>
              <a:defRPr sz="1800">
                <a:solidFill>
                  <a:schemeClr val="bg1"/>
                </a:solidFill>
              </a:defRPr>
            </a:lvl2pPr>
            <a:lvl3pPr marL="324000">
              <a:defRPr sz="1600">
                <a:solidFill>
                  <a:schemeClr val="bg1"/>
                </a:solidFill>
              </a:defRPr>
            </a:lvl3pPr>
            <a:lvl4pPr marL="540000">
              <a:defRPr lang="da-DK" sz="1400" kern="1200" dirty="0" smtClean="0">
                <a:solidFill>
                  <a:schemeClr val="bg1"/>
                </a:solidFill>
                <a:latin typeface="+mn-lt"/>
                <a:ea typeface="+mn-ea"/>
                <a:cs typeface="+mn-cs"/>
              </a:defRPr>
            </a:lvl4pPr>
            <a:lvl5pPr marL="720000" indent="-90000">
              <a:defRPr sz="1200">
                <a:solidFill>
                  <a:schemeClr val="bg1"/>
                </a:solidFill>
              </a:defRPr>
            </a:lvl5pPr>
          </a:lstStyle>
          <a:p>
            <a:pPr lvl="0"/>
            <a:r>
              <a:rPr lang="da-DK" dirty="0"/>
              <a:t>Tak tekst 16pt i to eller max 3 linjer</a:t>
            </a:r>
          </a:p>
        </p:txBody>
      </p:sp>
      <p:sp>
        <p:nvSpPr>
          <p:cNvPr id="19" name="Pladsholder til tekst5"/>
          <p:cNvSpPr>
            <a:spLocks noGrp="1"/>
          </p:cNvSpPr>
          <p:nvPr>
            <p:ph type="body" sz="quarter" idx="18" hasCustomPrompt="1"/>
          </p:nvPr>
        </p:nvSpPr>
        <p:spPr>
          <a:xfrm>
            <a:off x="6501600" y="3747600"/>
            <a:ext cx="5004000" cy="648000"/>
          </a:xfrm>
        </p:spPr>
        <p:txBody>
          <a:bodyPr/>
          <a:lstStyle>
            <a:lvl1pPr marL="0" indent="0">
              <a:lnSpc>
                <a:spcPct val="85000"/>
              </a:lnSpc>
              <a:buNone/>
              <a:defRPr sz="1600">
                <a:solidFill>
                  <a:schemeClr val="tx1"/>
                </a:solidFill>
              </a:defRPr>
            </a:lvl1pPr>
            <a:lvl2pPr>
              <a:defRPr sz="1800">
                <a:solidFill>
                  <a:schemeClr val="bg1"/>
                </a:solidFill>
              </a:defRPr>
            </a:lvl2pPr>
            <a:lvl3pPr marL="324000">
              <a:defRPr sz="1600">
                <a:solidFill>
                  <a:schemeClr val="bg1"/>
                </a:solidFill>
              </a:defRPr>
            </a:lvl3pPr>
            <a:lvl4pPr marL="540000">
              <a:defRPr lang="da-DK" sz="1400" kern="1200" dirty="0" smtClean="0">
                <a:solidFill>
                  <a:schemeClr val="bg1"/>
                </a:solidFill>
                <a:latin typeface="+mn-lt"/>
                <a:ea typeface="+mn-ea"/>
                <a:cs typeface="+mn-cs"/>
              </a:defRPr>
            </a:lvl4pPr>
            <a:lvl5pPr marL="720000" indent="-90000">
              <a:defRPr sz="1200">
                <a:solidFill>
                  <a:schemeClr val="bg1"/>
                </a:solidFill>
              </a:defRPr>
            </a:lvl5pPr>
          </a:lstStyle>
          <a:p>
            <a:pPr lvl="0"/>
            <a:r>
              <a:rPr lang="da-DK" dirty="0"/>
              <a:t>Tak tekst 16pt i to eller max 3 linjer</a:t>
            </a:r>
          </a:p>
        </p:txBody>
      </p:sp>
      <p:sp>
        <p:nvSpPr>
          <p:cNvPr id="9" name="Slide Number Placeholder 8">
            <a:extLst>
              <a:ext uri="{FF2B5EF4-FFF2-40B4-BE49-F238E27FC236}">
                <a16:creationId xmlns:a16="http://schemas.microsoft.com/office/drawing/2014/main" id="{A58E4D84-1001-18C0-92D5-2BCBD8903E95}"/>
              </a:ext>
              <a:ext uri="{C183D7F6-B498-43B3-948B-1728B52AA6E4}">
                <adec:decorative xmlns:adec="http://schemas.microsoft.com/office/drawing/2017/decorative" val="1"/>
              </a:ext>
            </a:extLst>
          </p:cNvPr>
          <p:cNvSpPr>
            <a:spLocks noGrp="1"/>
          </p:cNvSpPr>
          <p:nvPr>
            <p:ph type="sldNum" sz="quarter" idx="21"/>
          </p:nvPr>
        </p:nvSpPr>
        <p:spPr/>
        <p:txBody>
          <a:bodyPr/>
          <a:lstStyle/>
          <a:p>
            <a:fld id="{0DAB5548-7253-48D6-B95B-F3D312A72220}" type="slidenum">
              <a:rPr lang="da-DK" smtClean="0"/>
              <a:pPr/>
              <a:t>‹nr.›</a:t>
            </a:fld>
            <a:endParaRPr lang="da-DK" dirty="0"/>
          </a:p>
        </p:txBody>
      </p:sp>
    </p:spTree>
    <p:extLst>
      <p:ext uri="{BB962C8B-B14F-4D97-AF65-F5344CB8AC3E}">
        <p14:creationId xmlns:p14="http://schemas.microsoft.com/office/powerpoint/2010/main" val="1816471068"/>
      </p:ext>
    </p:extLst>
  </p:cSld>
  <p:clrMapOvr>
    <a:masterClrMapping/>
  </p:clrMapOvr>
  <p:transition>
    <p:fade/>
  </p:transition>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Tom">
    <p:spTree>
      <p:nvGrpSpPr>
        <p:cNvPr id="1" name=""/>
        <p:cNvGrpSpPr/>
        <p:nvPr/>
      </p:nvGrpSpPr>
      <p:grpSpPr>
        <a:xfrm>
          <a:off x="0" y="0"/>
          <a:ext cx="0" cy="0"/>
          <a:chOff x="0" y="0"/>
          <a:chExt cx="0" cy="0"/>
        </a:xfrm>
      </p:grpSpPr>
      <p:sp>
        <p:nvSpPr>
          <p:cNvPr id="3" name="Date Placeholder 2" hidden="1">
            <a:extLst>
              <a:ext uri="{FF2B5EF4-FFF2-40B4-BE49-F238E27FC236}">
                <a16:creationId xmlns:a16="http://schemas.microsoft.com/office/drawing/2014/main" id="{4E5C5C65-92B8-4B3F-BE1B-63180EB0E183}"/>
              </a:ext>
              <a:ext uri="{C183D7F6-B498-43B3-948B-1728B52AA6E4}">
                <adec:decorative xmlns:adec="http://schemas.microsoft.com/office/drawing/2017/decorative" val="1"/>
              </a:ext>
            </a:extLst>
          </p:cNvPr>
          <p:cNvSpPr>
            <a:spLocks noGrp="1"/>
          </p:cNvSpPr>
          <p:nvPr>
            <p:ph type="dt" sz="half" idx="19"/>
          </p:nvPr>
        </p:nvSpPr>
        <p:spPr/>
        <p:txBody>
          <a:bodyPr/>
          <a:lstStyle/>
          <a:p>
            <a:endParaRPr lang="da-DK" dirty="0"/>
          </a:p>
        </p:txBody>
      </p:sp>
      <p:sp>
        <p:nvSpPr>
          <p:cNvPr id="7" name="Footer Placeholder 6" hidden="1">
            <a:extLst>
              <a:ext uri="{FF2B5EF4-FFF2-40B4-BE49-F238E27FC236}">
                <a16:creationId xmlns:a16="http://schemas.microsoft.com/office/drawing/2014/main" id="{9908E025-A0FB-4A57-BEE6-3B848F4574F7}"/>
              </a:ext>
              <a:ext uri="{C183D7F6-B498-43B3-948B-1728B52AA6E4}">
                <adec:decorative xmlns:adec="http://schemas.microsoft.com/office/drawing/2017/decorative" val="1"/>
              </a:ext>
            </a:extLst>
          </p:cNvPr>
          <p:cNvSpPr>
            <a:spLocks noGrp="1"/>
          </p:cNvSpPr>
          <p:nvPr>
            <p:ph type="ftr" sz="quarter" idx="20"/>
          </p:nvPr>
        </p:nvSpPr>
        <p:spPr/>
        <p:txBody>
          <a:bodyPr/>
          <a:lstStyle/>
          <a:p>
            <a:endParaRPr lang="en-GB"/>
          </a:p>
        </p:txBody>
      </p:sp>
      <p:pic>
        <p:nvPicPr>
          <p:cNvPr id="1149183244" name="ExtralogoTopimage" descr="{&quot;templafy&quot;:{&quot;id&quot;:&quot;7647734a-382a-4019-98f3-daf320fe577d&quot;}}"/>
          <p:cNvPicPr>
            <a:picLocks noChangeAspect="1"/>
          </p:cNvPicPr>
          <p:nvPr/>
        </p:nvPicPr>
        <p:blipFill>
          <a:blip r:embed="rId2"/>
          <a:stretch>
            <a:fillRect/>
          </a:stretch>
        </p:blipFill>
        <p:spPr>
          <a:xfrm>
            <a:off x="9957600" y="97200"/>
            <a:ext cx="2178000" cy="684000"/>
          </a:xfrm>
          <a:prstGeom prst="rect">
            <a:avLst/>
          </a:prstGeom>
        </p:spPr>
      </p:pic>
      <p:pic>
        <p:nvPicPr>
          <p:cNvPr id="551154388" name="ExtralogoBottomimage" descr="{&quot;templafy&quot;:{&quot;id&quot;:&quot;1c46cb1b-81f7-4015-942e-d219f1e7a883&quot;}}"/>
          <p:cNvPicPr>
            <a:picLocks noChangeAspect="1"/>
          </p:cNvPicPr>
          <p:nvPr/>
        </p:nvPicPr>
        <p:blipFill>
          <a:blip r:embed="rId2"/>
          <a:stretch>
            <a:fillRect/>
          </a:stretch>
        </p:blipFill>
        <p:spPr>
          <a:xfrm>
            <a:off x="5659749" y="6318000"/>
            <a:ext cx="1324800" cy="421200"/>
          </a:xfrm>
          <a:prstGeom prst="rect">
            <a:avLst/>
          </a:prstGeom>
        </p:spPr>
      </p:pic>
      <p:sp>
        <p:nvSpPr>
          <p:cNvPr id="10" name="Titel" descr="{&quot;templafy&quot;:{&quot;id&quot;:&quot;9f693653-d57f-48aa-a729-43fb7868af36&quot;}}">
            <a:extLst>
              <a:ext uri="{FF2B5EF4-FFF2-40B4-BE49-F238E27FC236}">
                <a16:creationId xmlns:a16="http://schemas.microsoft.com/office/drawing/2014/main" id="{5233E184-459D-75ED-9991-496EA25C2E6C}"/>
              </a:ext>
            </a:extLst>
          </p:cNvPr>
          <p:cNvSpPr txBox="1"/>
          <p:nvPr userDrawn="1"/>
        </p:nvSpPr>
        <p:spPr>
          <a:xfrm>
            <a:off x="1152000" y="6289200"/>
            <a:ext cx="3780000" cy="180000"/>
          </a:xfrm>
          <a:prstGeom prst="rect">
            <a:avLst/>
          </a:prstGeom>
          <a:noFill/>
        </p:spPr>
        <p:txBody>
          <a:bodyPr wrap="square" lIns="0" tIns="0" rIns="0" bIns="0" rtlCol="0">
            <a:noAutofit/>
          </a:bodyPr>
          <a:lstStyle/>
          <a:p>
            <a:endParaRPr/>
          </a:p>
        </p:txBody>
      </p:sp>
      <p:sp>
        <p:nvSpPr>
          <p:cNvPr id="11" name="Navn" descr="{&quot;templafy&quot;:{&quot;id&quot;:&quot;6d205ebe-0768-42b6-a1d2-681e2d11282f&quot;}}">
            <a:extLst>
              <a:ext uri="{FF2B5EF4-FFF2-40B4-BE49-F238E27FC236}">
                <a16:creationId xmlns:a16="http://schemas.microsoft.com/office/drawing/2014/main" id="{00617ADF-C1D2-1B95-D51C-4DB7A2A74312}"/>
              </a:ext>
            </a:extLst>
          </p:cNvPr>
          <p:cNvSpPr txBox="1"/>
          <p:nvPr userDrawn="1"/>
        </p:nvSpPr>
        <p:spPr>
          <a:xfrm>
            <a:off x="8043600" y="6289200"/>
            <a:ext cx="3387600" cy="180000"/>
          </a:xfrm>
          <a:prstGeom prst="rect">
            <a:avLst/>
          </a:prstGeom>
          <a:noFill/>
        </p:spPr>
        <p:txBody>
          <a:bodyPr wrap="square" lIns="0" tIns="0" rIns="0" bIns="0" rtlCol="0">
            <a:noAutofit/>
          </a:bodyPr>
          <a:lstStyle/>
          <a:p>
            <a:pPr algn="r"/>
            <a:r>
              <a:rPr lang="da-DK" sz="1000" dirty="0" err="1">
                <a:solidFill>
                  <a:schemeClr val="tx1"/>
                </a:solidFill>
              </a:rPr>
              <a:t>Iben Rix Petersen</a:t>
            </a:r>
          </a:p>
        </p:txBody>
      </p:sp>
      <p:sp>
        <p:nvSpPr>
          <p:cNvPr id="12" name="Dato" descr="{&quot;templafy&quot;:{&quot;id&quot;:&quot;567aef90-cb3a-43a8-aa99-d5112abcfce1&quot;}}">
            <a:extLst>
              <a:ext uri="{FF2B5EF4-FFF2-40B4-BE49-F238E27FC236}">
                <a16:creationId xmlns:a16="http://schemas.microsoft.com/office/drawing/2014/main" id="{C6DE31FA-BAC9-F5B8-A779-A0015AD37FD3}"/>
              </a:ext>
            </a:extLst>
          </p:cNvPr>
          <p:cNvSpPr txBox="1"/>
          <p:nvPr userDrawn="1"/>
        </p:nvSpPr>
        <p:spPr>
          <a:xfrm>
            <a:off x="8043600" y="6289200"/>
            <a:ext cx="3387600" cy="180000"/>
          </a:xfrm>
          <a:prstGeom prst="rect">
            <a:avLst/>
          </a:prstGeom>
          <a:noFill/>
        </p:spPr>
        <p:txBody>
          <a:bodyPr wrap="square" lIns="0" tIns="0" rIns="0" bIns="0" rtlCol="0">
            <a:noAutofit/>
          </a:bodyPr>
          <a:lstStyle/>
          <a:p>
            <a:pPr algn="r"/>
            <a:endParaRPr lang="da-DK" sz="1000" dirty="0" err="1">
              <a:solidFill>
                <a:schemeClr val="tx1"/>
              </a:solidFill>
            </a:endParaRPr>
          </a:p>
        </p:txBody>
      </p:sp>
      <p:sp>
        <p:nvSpPr>
          <p:cNvPr id="2" name="Slide Number Placeholder 1">
            <a:extLst>
              <a:ext uri="{FF2B5EF4-FFF2-40B4-BE49-F238E27FC236}">
                <a16:creationId xmlns:a16="http://schemas.microsoft.com/office/drawing/2014/main" id="{46CAB180-EBD6-93D3-6B28-93036C5B9795}"/>
              </a:ext>
              <a:ext uri="{C183D7F6-B498-43B3-948B-1728B52AA6E4}">
                <adec:decorative xmlns:adec="http://schemas.microsoft.com/office/drawing/2017/decorative" val="1"/>
              </a:ext>
            </a:extLst>
          </p:cNvPr>
          <p:cNvSpPr>
            <a:spLocks noGrp="1"/>
          </p:cNvSpPr>
          <p:nvPr>
            <p:ph type="sldNum" sz="quarter" idx="21"/>
          </p:nvPr>
        </p:nvSpPr>
        <p:spPr/>
        <p:txBody>
          <a:bodyPr/>
          <a:lstStyle/>
          <a:p>
            <a:fld id="{0DAB5548-7253-48D6-B95B-F3D312A72220}" type="slidenum">
              <a:rPr lang="da-DK" smtClean="0"/>
              <a:pPr/>
              <a:t>‹nr.›</a:t>
            </a:fld>
            <a:endParaRPr lang="da-DK" dirty="0"/>
          </a:p>
        </p:txBody>
      </p:sp>
    </p:spTree>
    <p:extLst>
      <p:ext uri="{BB962C8B-B14F-4D97-AF65-F5344CB8AC3E}">
        <p14:creationId xmlns:p14="http://schemas.microsoft.com/office/powerpoint/2010/main" val="1200103677"/>
      </p:ext>
    </p:extLst>
  </p:cSld>
  <p:clrMapOvr>
    <a:masterClrMapping/>
  </p:clrMapOvr>
  <p:transition>
    <p:fad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fsnitsoversk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C07A50A-2B19-EEFB-9782-87CD674C3442}"/>
              </a:ext>
            </a:extLst>
          </p:cNvPr>
          <p:cNvSpPr>
            <a:spLocks noGrp="1"/>
          </p:cNvSpPr>
          <p:nvPr>
            <p:ph type="title"/>
          </p:nvPr>
        </p:nvSpPr>
        <p:spPr>
          <a:xfrm>
            <a:off x="831850" y="1709738"/>
            <a:ext cx="10515600" cy="2852737"/>
          </a:xfrm>
        </p:spPr>
        <p:txBody>
          <a:bodyPr anchor="b"/>
          <a:lstStyle>
            <a:lvl1pPr>
              <a:defRPr sz="6000"/>
            </a:lvl1pPr>
          </a:lstStyle>
          <a:p>
            <a:r>
              <a:rPr lang="da-DK"/>
              <a:t>Klik for at redigere titeltypografien i masteren</a:t>
            </a:r>
          </a:p>
        </p:txBody>
      </p:sp>
      <p:sp>
        <p:nvSpPr>
          <p:cNvPr id="3" name="Pladsholder til tekst 2">
            <a:extLst>
              <a:ext uri="{FF2B5EF4-FFF2-40B4-BE49-F238E27FC236}">
                <a16:creationId xmlns:a16="http://schemas.microsoft.com/office/drawing/2014/main" id="{48AF2B98-0AB4-619E-5D6F-6BEDE4BFB65E}"/>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a:t>Klik for at redigere teksttypografierne i masteren</a:t>
            </a:r>
          </a:p>
        </p:txBody>
      </p:sp>
      <p:sp>
        <p:nvSpPr>
          <p:cNvPr id="4" name="Pladsholder til dato 3">
            <a:extLst>
              <a:ext uri="{FF2B5EF4-FFF2-40B4-BE49-F238E27FC236}">
                <a16:creationId xmlns:a16="http://schemas.microsoft.com/office/drawing/2014/main" id="{4D148DA5-90AE-DEFE-122C-AF5D7C9F7232}"/>
              </a:ext>
            </a:extLst>
          </p:cNvPr>
          <p:cNvSpPr>
            <a:spLocks noGrp="1"/>
          </p:cNvSpPr>
          <p:nvPr>
            <p:ph type="dt" sz="half" idx="10"/>
          </p:nvPr>
        </p:nvSpPr>
        <p:spPr/>
        <p:txBody>
          <a:bodyPr/>
          <a:lstStyle/>
          <a:p>
            <a:fld id="{7BEA2F66-A966-4F4A-9BC2-006046733040}" type="datetimeFigureOut">
              <a:rPr lang="da-DK" smtClean="0"/>
              <a:t>13-03-2025</a:t>
            </a:fld>
            <a:endParaRPr lang="da-DK"/>
          </a:p>
        </p:txBody>
      </p:sp>
      <p:sp>
        <p:nvSpPr>
          <p:cNvPr id="5" name="Pladsholder til sidefod 4">
            <a:extLst>
              <a:ext uri="{FF2B5EF4-FFF2-40B4-BE49-F238E27FC236}">
                <a16:creationId xmlns:a16="http://schemas.microsoft.com/office/drawing/2014/main" id="{099827E3-8A71-0F88-6504-7626BC7F50BB}"/>
              </a:ext>
            </a:extLst>
          </p:cNvPr>
          <p:cNvSpPr>
            <a:spLocks noGrp="1"/>
          </p:cNvSpPr>
          <p:nvPr>
            <p:ph type="ftr" sz="quarter" idx="11"/>
          </p:nvPr>
        </p:nvSpPr>
        <p:spPr/>
        <p:txBody>
          <a:bodyPr/>
          <a:lstStyle/>
          <a:p>
            <a:endParaRPr lang="da-DK"/>
          </a:p>
        </p:txBody>
      </p:sp>
      <p:sp>
        <p:nvSpPr>
          <p:cNvPr id="6" name="Pladsholder til slidenummer 5">
            <a:extLst>
              <a:ext uri="{FF2B5EF4-FFF2-40B4-BE49-F238E27FC236}">
                <a16:creationId xmlns:a16="http://schemas.microsoft.com/office/drawing/2014/main" id="{815556A3-1BE1-0C1A-2B3C-63D265698A4F}"/>
              </a:ext>
            </a:extLst>
          </p:cNvPr>
          <p:cNvSpPr>
            <a:spLocks noGrp="1"/>
          </p:cNvSpPr>
          <p:nvPr>
            <p:ph type="sldNum" sz="quarter" idx="12"/>
          </p:nvPr>
        </p:nvSpPr>
        <p:spPr/>
        <p:txBody>
          <a:bodyPr/>
          <a:lstStyle/>
          <a:p>
            <a:fld id="{94A39F73-A7A7-40F5-B7FA-2A48F3E7A61A}" type="slidenum">
              <a:rPr lang="da-DK" smtClean="0"/>
              <a:t>‹nr.›</a:t>
            </a:fld>
            <a:endParaRPr lang="da-DK"/>
          </a:p>
        </p:txBody>
      </p:sp>
    </p:spTree>
    <p:extLst>
      <p:ext uri="{BB962C8B-B14F-4D97-AF65-F5344CB8AC3E}">
        <p14:creationId xmlns:p14="http://schemas.microsoft.com/office/powerpoint/2010/main" val="4142275554"/>
      </p:ext>
    </p:extLst>
  </p:cSld>
  <p:clrMapOvr>
    <a:masterClrMapping/>
  </p:clrMapOvr>
  <p:transition>
    <p:fade/>
  </p:transition>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Tom u/farvet baggrund">
    <p:spTree>
      <p:nvGrpSpPr>
        <p:cNvPr id="1" name=""/>
        <p:cNvGrpSpPr/>
        <p:nvPr/>
      </p:nvGrpSpPr>
      <p:grpSpPr>
        <a:xfrm>
          <a:off x="0" y="0"/>
          <a:ext cx="0" cy="0"/>
          <a:chOff x="0" y="0"/>
          <a:chExt cx="0" cy="0"/>
        </a:xfrm>
      </p:grpSpPr>
      <p:sp>
        <p:nvSpPr>
          <p:cNvPr id="2" name="Date Placeholder 1" hidden="1">
            <a:extLst>
              <a:ext uri="{FF2B5EF4-FFF2-40B4-BE49-F238E27FC236}">
                <a16:creationId xmlns:a16="http://schemas.microsoft.com/office/drawing/2014/main" id="{49DD8573-7CBB-4652-800A-962EBE3F490D}"/>
              </a:ext>
            </a:extLst>
          </p:cNvPr>
          <p:cNvSpPr>
            <a:spLocks noGrp="1"/>
          </p:cNvSpPr>
          <p:nvPr>
            <p:ph type="dt" sz="half" idx="10"/>
          </p:nvPr>
        </p:nvSpPr>
        <p:spPr/>
        <p:txBody>
          <a:bodyPr/>
          <a:lstStyle/>
          <a:p>
            <a:endParaRPr lang="da-DK" dirty="0"/>
          </a:p>
        </p:txBody>
      </p:sp>
      <p:sp>
        <p:nvSpPr>
          <p:cNvPr id="3" name="Footer Placeholder 2" hidden="1">
            <a:extLst>
              <a:ext uri="{FF2B5EF4-FFF2-40B4-BE49-F238E27FC236}">
                <a16:creationId xmlns:a16="http://schemas.microsoft.com/office/drawing/2014/main" id="{37273E1E-FA5D-4987-9D9D-4AC13F5E6044}"/>
              </a:ext>
            </a:extLst>
          </p:cNvPr>
          <p:cNvSpPr>
            <a:spLocks noGrp="1"/>
          </p:cNvSpPr>
          <p:nvPr>
            <p:ph type="ftr" sz="quarter" idx="11"/>
          </p:nvPr>
        </p:nvSpPr>
        <p:spPr/>
        <p:txBody>
          <a:bodyPr/>
          <a:lstStyle/>
          <a:p>
            <a:endParaRPr lang="en-GB"/>
          </a:p>
        </p:txBody>
      </p:sp>
      <p:sp>
        <p:nvSpPr>
          <p:cNvPr id="35" name="Slide Number Placeholder 6">
            <a:extLst>
              <a:ext uri="{FF2B5EF4-FFF2-40B4-BE49-F238E27FC236}">
                <a16:creationId xmlns:a16="http://schemas.microsoft.com/office/drawing/2014/main" id="{83F8E170-69DF-4972-9F60-F68F14D60D7D}"/>
              </a:ext>
            </a:extLst>
          </p:cNvPr>
          <p:cNvSpPr>
            <a:spLocks noGrp="1"/>
          </p:cNvSpPr>
          <p:nvPr>
            <p:ph type="sldNum" sz="quarter" idx="12"/>
          </p:nvPr>
        </p:nvSpPr>
        <p:spPr>
          <a:xfrm>
            <a:off x="11505600" y="6289200"/>
            <a:ext cx="687386" cy="180000"/>
          </a:xfrm>
        </p:spPr>
        <p:txBody>
          <a:bodyPr/>
          <a:lstStyle>
            <a:lvl1pPr>
              <a:defRPr>
                <a:solidFill>
                  <a:schemeClr val="tx1"/>
                </a:solidFill>
              </a:defRPr>
            </a:lvl1pPr>
          </a:lstStyle>
          <a:p>
            <a:fld id="{0DAB5548-7253-48D6-B95B-F3D312A72220}" type="slidenum">
              <a:rPr lang="en-GB" smtClean="0"/>
              <a:pPr/>
              <a:t>‹nr.›</a:t>
            </a:fld>
            <a:endParaRPr lang="en-GB" dirty="0"/>
          </a:p>
        </p:txBody>
      </p:sp>
      <p:pic>
        <p:nvPicPr>
          <p:cNvPr id="2007875934" name="ExtralogoBottomimage" descr="{&quot;templafy&quot;:{&quot;id&quot;:&quot;4c1d7232-a9e5-413c-b3af-fbd451fc0124&quot;}}"/>
          <p:cNvPicPr>
            <a:picLocks noChangeAspect="1"/>
          </p:cNvPicPr>
          <p:nvPr/>
        </p:nvPicPr>
        <p:blipFill>
          <a:blip r:embed="rId2"/>
          <a:stretch>
            <a:fillRect/>
          </a:stretch>
        </p:blipFill>
        <p:spPr>
          <a:xfrm>
            <a:off x="5659749" y="6318000"/>
            <a:ext cx="1324800" cy="421200"/>
          </a:xfrm>
          <a:prstGeom prst="rect">
            <a:avLst/>
          </a:prstGeom>
        </p:spPr>
      </p:pic>
      <p:pic>
        <p:nvPicPr>
          <p:cNvPr id="1337239295" name="ExtralogoTopimage" descr="{&quot;templafy&quot;:{&quot;id&quot;:&quot;708f34e0-4e67-4ff7-aad2-d2a2b59a3c02&quot;}}"/>
          <p:cNvPicPr>
            <a:picLocks noChangeAspect="1"/>
          </p:cNvPicPr>
          <p:nvPr/>
        </p:nvPicPr>
        <p:blipFill>
          <a:blip r:embed="rId2"/>
          <a:stretch>
            <a:fillRect/>
          </a:stretch>
        </p:blipFill>
        <p:spPr>
          <a:xfrm>
            <a:off x="9957600" y="97200"/>
            <a:ext cx="2178000" cy="684000"/>
          </a:xfrm>
          <a:prstGeom prst="rect">
            <a:avLst/>
          </a:prstGeom>
        </p:spPr>
      </p:pic>
      <p:sp>
        <p:nvSpPr>
          <p:cNvPr id="11" name="Titel" descr="{&quot;templafy&quot;:{&quot;id&quot;:&quot;1b594c1b-d44e-431a-802c-43ff813202c1&quot;}}">
            <a:extLst>
              <a:ext uri="{FF2B5EF4-FFF2-40B4-BE49-F238E27FC236}">
                <a16:creationId xmlns:a16="http://schemas.microsoft.com/office/drawing/2014/main" id="{AC9789B1-B1CE-D7FF-3EE9-41BAAA0B422A}"/>
              </a:ext>
            </a:extLst>
          </p:cNvPr>
          <p:cNvSpPr txBox="1"/>
          <p:nvPr userDrawn="1"/>
        </p:nvSpPr>
        <p:spPr>
          <a:xfrm>
            <a:off x="1152000" y="6289200"/>
            <a:ext cx="3780000" cy="180000"/>
          </a:xfrm>
          <a:prstGeom prst="rect">
            <a:avLst/>
          </a:prstGeom>
          <a:noFill/>
        </p:spPr>
        <p:txBody>
          <a:bodyPr wrap="square" lIns="0" tIns="0" rIns="0" bIns="0" rtlCol="0">
            <a:noAutofit/>
          </a:bodyPr>
          <a:lstStyle/>
          <a:p>
            <a:endParaRPr/>
          </a:p>
        </p:txBody>
      </p:sp>
      <p:sp>
        <p:nvSpPr>
          <p:cNvPr id="12" name="Navn" descr="{&quot;templafy&quot;:{&quot;id&quot;:&quot;a9a05d39-5032-43c0-b65f-1b468f587106&quot;}}">
            <a:extLst>
              <a:ext uri="{FF2B5EF4-FFF2-40B4-BE49-F238E27FC236}">
                <a16:creationId xmlns:a16="http://schemas.microsoft.com/office/drawing/2014/main" id="{BC3409DC-AF70-C674-C7AC-87B2EFBB5FD1}"/>
              </a:ext>
            </a:extLst>
          </p:cNvPr>
          <p:cNvSpPr txBox="1"/>
          <p:nvPr userDrawn="1"/>
        </p:nvSpPr>
        <p:spPr>
          <a:xfrm>
            <a:off x="8043600" y="6289200"/>
            <a:ext cx="3387600" cy="180000"/>
          </a:xfrm>
          <a:prstGeom prst="rect">
            <a:avLst/>
          </a:prstGeom>
          <a:noFill/>
        </p:spPr>
        <p:txBody>
          <a:bodyPr wrap="square" lIns="0" tIns="0" rIns="0" bIns="0" rtlCol="0">
            <a:noAutofit/>
          </a:bodyPr>
          <a:lstStyle/>
          <a:p>
            <a:pPr algn="r"/>
            <a:r>
              <a:rPr lang="da-DK" sz="1000" dirty="0" err="1">
                <a:solidFill>
                  <a:schemeClr val="tx1"/>
                </a:solidFill>
              </a:rPr>
              <a:t>Iben Rix Petersen</a:t>
            </a:r>
          </a:p>
        </p:txBody>
      </p:sp>
      <p:sp>
        <p:nvSpPr>
          <p:cNvPr id="13" name="Dato" descr="{&quot;templafy&quot;:{&quot;id&quot;:&quot;dd64c81b-0447-4987-8f2a-42bba68cb396&quot;}}">
            <a:extLst>
              <a:ext uri="{FF2B5EF4-FFF2-40B4-BE49-F238E27FC236}">
                <a16:creationId xmlns:a16="http://schemas.microsoft.com/office/drawing/2014/main" id="{300F5851-07AE-CC08-8C6F-5D2C9E1945A1}"/>
              </a:ext>
            </a:extLst>
          </p:cNvPr>
          <p:cNvSpPr txBox="1"/>
          <p:nvPr userDrawn="1"/>
        </p:nvSpPr>
        <p:spPr>
          <a:xfrm>
            <a:off x="8043600" y="6289200"/>
            <a:ext cx="3387600" cy="180000"/>
          </a:xfrm>
          <a:prstGeom prst="rect">
            <a:avLst/>
          </a:prstGeom>
          <a:noFill/>
        </p:spPr>
        <p:txBody>
          <a:bodyPr wrap="square" lIns="0" tIns="0" rIns="0" bIns="0" rtlCol="0">
            <a:noAutofit/>
          </a:bodyPr>
          <a:lstStyle/>
          <a:p>
            <a:pPr algn="r"/>
            <a:endParaRPr lang="da-DK" sz="1000" dirty="0" err="1">
              <a:solidFill>
                <a:schemeClr val="tx1"/>
              </a:solidFill>
            </a:endParaRPr>
          </a:p>
        </p:txBody>
      </p:sp>
    </p:spTree>
    <p:extLst>
      <p:ext uri="{BB962C8B-B14F-4D97-AF65-F5344CB8AC3E}">
        <p14:creationId xmlns:p14="http://schemas.microsoft.com/office/powerpoint/2010/main" val="2241406463"/>
      </p:ext>
    </p:extLst>
  </p:cSld>
  <p:clrMapOvr>
    <a:masterClrMapping/>
  </p:clrMapOvr>
  <p:transition>
    <p:fad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o indholdsobjekter">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F6C276C-CAC0-05FE-0E69-457DC75421BD}"/>
              </a:ext>
            </a:extLst>
          </p:cNvPr>
          <p:cNvSpPr>
            <a:spLocks noGrp="1"/>
          </p:cNvSpPr>
          <p:nvPr>
            <p:ph type="title"/>
          </p:nvPr>
        </p:nvSpPr>
        <p:spPr/>
        <p:txBody>
          <a:bodyPr/>
          <a:lstStyle/>
          <a:p>
            <a:r>
              <a:rPr lang="da-DK"/>
              <a:t>Klik for at redigere titeltypografien i masteren</a:t>
            </a:r>
          </a:p>
        </p:txBody>
      </p:sp>
      <p:sp>
        <p:nvSpPr>
          <p:cNvPr id="3" name="Pladsholder til indhold 2">
            <a:extLst>
              <a:ext uri="{FF2B5EF4-FFF2-40B4-BE49-F238E27FC236}">
                <a16:creationId xmlns:a16="http://schemas.microsoft.com/office/drawing/2014/main" id="{5280FF31-458F-E955-E690-0E39E807E982}"/>
              </a:ext>
            </a:extLst>
          </p:cNvPr>
          <p:cNvSpPr>
            <a:spLocks noGrp="1"/>
          </p:cNvSpPr>
          <p:nvPr>
            <p:ph sz="half" idx="1"/>
          </p:nvPr>
        </p:nvSpPr>
        <p:spPr>
          <a:xfrm>
            <a:off x="838200" y="1825625"/>
            <a:ext cx="5181600" cy="4351338"/>
          </a:xfrm>
        </p:spPr>
        <p:txBody>
          <a:body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p>
        </p:txBody>
      </p:sp>
      <p:sp>
        <p:nvSpPr>
          <p:cNvPr id="4" name="Pladsholder til indhold 3">
            <a:extLst>
              <a:ext uri="{FF2B5EF4-FFF2-40B4-BE49-F238E27FC236}">
                <a16:creationId xmlns:a16="http://schemas.microsoft.com/office/drawing/2014/main" id="{260D0A8A-D5D6-2E3A-DFD9-0603D0997CCF}"/>
              </a:ext>
            </a:extLst>
          </p:cNvPr>
          <p:cNvSpPr>
            <a:spLocks noGrp="1"/>
          </p:cNvSpPr>
          <p:nvPr>
            <p:ph sz="half" idx="2"/>
          </p:nvPr>
        </p:nvSpPr>
        <p:spPr>
          <a:xfrm>
            <a:off x="6172200" y="1825625"/>
            <a:ext cx="5181600" cy="4351338"/>
          </a:xfrm>
        </p:spPr>
        <p:txBody>
          <a:body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p>
        </p:txBody>
      </p:sp>
      <p:sp>
        <p:nvSpPr>
          <p:cNvPr id="5" name="Pladsholder til dato 4">
            <a:extLst>
              <a:ext uri="{FF2B5EF4-FFF2-40B4-BE49-F238E27FC236}">
                <a16:creationId xmlns:a16="http://schemas.microsoft.com/office/drawing/2014/main" id="{FA5EF842-2E84-9052-1370-3DE3044F2D80}"/>
              </a:ext>
            </a:extLst>
          </p:cNvPr>
          <p:cNvSpPr>
            <a:spLocks noGrp="1"/>
          </p:cNvSpPr>
          <p:nvPr>
            <p:ph type="dt" sz="half" idx="10"/>
          </p:nvPr>
        </p:nvSpPr>
        <p:spPr/>
        <p:txBody>
          <a:bodyPr/>
          <a:lstStyle/>
          <a:p>
            <a:fld id="{7BEA2F66-A966-4F4A-9BC2-006046733040}" type="datetimeFigureOut">
              <a:rPr lang="da-DK" smtClean="0"/>
              <a:t>13-03-2025</a:t>
            </a:fld>
            <a:endParaRPr lang="da-DK"/>
          </a:p>
        </p:txBody>
      </p:sp>
      <p:sp>
        <p:nvSpPr>
          <p:cNvPr id="6" name="Pladsholder til sidefod 5">
            <a:extLst>
              <a:ext uri="{FF2B5EF4-FFF2-40B4-BE49-F238E27FC236}">
                <a16:creationId xmlns:a16="http://schemas.microsoft.com/office/drawing/2014/main" id="{93FC173A-9A43-64B2-278A-4578B6ABE379}"/>
              </a:ext>
            </a:extLst>
          </p:cNvPr>
          <p:cNvSpPr>
            <a:spLocks noGrp="1"/>
          </p:cNvSpPr>
          <p:nvPr>
            <p:ph type="ftr" sz="quarter" idx="11"/>
          </p:nvPr>
        </p:nvSpPr>
        <p:spPr/>
        <p:txBody>
          <a:bodyPr/>
          <a:lstStyle/>
          <a:p>
            <a:endParaRPr lang="da-DK"/>
          </a:p>
        </p:txBody>
      </p:sp>
      <p:sp>
        <p:nvSpPr>
          <p:cNvPr id="7" name="Pladsholder til slidenummer 6">
            <a:extLst>
              <a:ext uri="{FF2B5EF4-FFF2-40B4-BE49-F238E27FC236}">
                <a16:creationId xmlns:a16="http://schemas.microsoft.com/office/drawing/2014/main" id="{DE0A374F-5A0B-65D6-002C-A502608FFE65}"/>
              </a:ext>
            </a:extLst>
          </p:cNvPr>
          <p:cNvSpPr>
            <a:spLocks noGrp="1"/>
          </p:cNvSpPr>
          <p:nvPr>
            <p:ph type="sldNum" sz="quarter" idx="12"/>
          </p:nvPr>
        </p:nvSpPr>
        <p:spPr/>
        <p:txBody>
          <a:bodyPr/>
          <a:lstStyle/>
          <a:p>
            <a:fld id="{94A39F73-A7A7-40F5-B7FA-2A48F3E7A61A}" type="slidenum">
              <a:rPr lang="da-DK" smtClean="0"/>
              <a:t>‹nr.›</a:t>
            </a:fld>
            <a:endParaRPr lang="da-DK"/>
          </a:p>
        </p:txBody>
      </p:sp>
    </p:spTree>
    <p:extLst>
      <p:ext uri="{BB962C8B-B14F-4D97-AF65-F5344CB8AC3E}">
        <p14:creationId xmlns:p14="http://schemas.microsoft.com/office/powerpoint/2010/main" val="1362010698"/>
      </p:ext>
    </p:extLst>
  </p:cSld>
  <p:clrMapOvr>
    <a:masterClrMapping/>
  </p:clrMapOvr>
  <p:transition>
    <p:fad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Sammenlignin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6163508-50AE-976E-AF9D-6F5A3F438CE6}"/>
              </a:ext>
            </a:extLst>
          </p:cNvPr>
          <p:cNvSpPr>
            <a:spLocks noGrp="1"/>
          </p:cNvSpPr>
          <p:nvPr>
            <p:ph type="title"/>
          </p:nvPr>
        </p:nvSpPr>
        <p:spPr>
          <a:xfrm>
            <a:off x="839788" y="365125"/>
            <a:ext cx="10515600" cy="1325563"/>
          </a:xfrm>
        </p:spPr>
        <p:txBody>
          <a:bodyPr/>
          <a:lstStyle/>
          <a:p>
            <a:r>
              <a:rPr lang="da-DK"/>
              <a:t>Klik for at redigere titeltypografien i masteren</a:t>
            </a:r>
          </a:p>
        </p:txBody>
      </p:sp>
      <p:sp>
        <p:nvSpPr>
          <p:cNvPr id="3" name="Pladsholder til tekst 2">
            <a:extLst>
              <a:ext uri="{FF2B5EF4-FFF2-40B4-BE49-F238E27FC236}">
                <a16:creationId xmlns:a16="http://schemas.microsoft.com/office/drawing/2014/main" id="{E2329480-9C0E-660E-7099-2141E58CB9C2}"/>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a-DK"/>
              <a:t>Klik for at redigere teksttypografierne i masteren</a:t>
            </a:r>
          </a:p>
        </p:txBody>
      </p:sp>
      <p:sp>
        <p:nvSpPr>
          <p:cNvPr id="4" name="Pladsholder til indhold 3">
            <a:extLst>
              <a:ext uri="{FF2B5EF4-FFF2-40B4-BE49-F238E27FC236}">
                <a16:creationId xmlns:a16="http://schemas.microsoft.com/office/drawing/2014/main" id="{ABCCF439-E273-ED34-D5B9-928480E97984}"/>
              </a:ext>
            </a:extLst>
          </p:cNvPr>
          <p:cNvSpPr>
            <a:spLocks noGrp="1"/>
          </p:cNvSpPr>
          <p:nvPr>
            <p:ph sz="half" idx="2"/>
          </p:nvPr>
        </p:nvSpPr>
        <p:spPr>
          <a:xfrm>
            <a:off x="839788" y="2505075"/>
            <a:ext cx="5157787" cy="3684588"/>
          </a:xfrm>
        </p:spPr>
        <p:txBody>
          <a:body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p>
        </p:txBody>
      </p:sp>
      <p:sp>
        <p:nvSpPr>
          <p:cNvPr id="5" name="Pladsholder til tekst 4">
            <a:extLst>
              <a:ext uri="{FF2B5EF4-FFF2-40B4-BE49-F238E27FC236}">
                <a16:creationId xmlns:a16="http://schemas.microsoft.com/office/drawing/2014/main" id="{D2DE24DE-97AB-C8C8-8A18-9F1F64B61FBA}"/>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a-DK"/>
              <a:t>Klik for at redigere teksttypografierne i masteren</a:t>
            </a:r>
          </a:p>
        </p:txBody>
      </p:sp>
      <p:sp>
        <p:nvSpPr>
          <p:cNvPr id="6" name="Pladsholder til indhold 5">
            <a:extLst>
              <a:ext uri="{FF2B5EF4-FFF2-40B4-BE49-F238E27FC236}">
                <a16:creationId xmlns:a16="http://schemas.microsoft.com/office/drawing/2014/main" id="{ACC97F66-B338-AE52-27DF-F9B5957618C8}"/>
              </a:ext>
            </a:extLst>
          </p:cNvPr>
          <p:cNvSpPr>
            <a:spLocks noGrp="1"/>
          </p:cNvSpPr>
          <p:nvPr>
            <p:ph sz="quarter" idx="4"/>
          </p:nvPr>
        </p:nvSpPr>
        <p:spPr>
          <a:xfrm>
            <a:off x="6172200" y="2505075"/>
            <a:ext cx="5183188" cy="3684588"/>
          </a:xfrm>
        </p:spPr>
        <p:txBody>
          <a:body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p>
        </p:txBody>
      </p:sp>
      <p:sp>
        <p:nvSpPr>
          <p:cNvPr id="7" name="Pladsholder til dato 6">
            <a:extLst>
              <a:ext uri="{FF2B5EF4-FFF2-40B4-BE49-F238E27FC236}">
                <a16:creationId xmlns:a16="http://schemas.microsoft.com/office/drawing/2014/main" id="{0C549A6B-D53E-4A80-B867-B36304E2937F}"/>
              </a:ext>
            </a:extLst>
          </p:cNvPr>
          <p:cNvSpPr>
            <a:spLocks noGrp="1"/>
          </p:cNvSpPr>
          <p:nvPr>
            <p:ph type="dt" sz="half" idx="10"/>
          </p:nvPr>
        </p:nvSpPr>
        <p:spPr/>
        <p:txBody>
          <a:bodyPr/>
          <a:lstStyle/>
          <a:p>
            <a:fld id="{7BEA2F66-A966-4F4A-9BC2-006046733040}" type="datetimeFigureOut">
              <a:rPr lang="da-DK" smtClean="0"/>
              <a:t>13-03-2025</a:t>
            </a:fld>
            <a:endParaRPr lang="da-DK"/>
          </a:p>
        </p:txBody>
      </p:sp>
      <p:sp>
        <p:nvSpPr>
          <p:cNvPr id="8" name="Pladsholder til sidefod 7">
            <a:extLst>
              <a:ext uri="{FF2B5EF4-FFF2-40B4-BE49-F238E27FC236}">
                <a16:creationId xmlns:a16="http://schemas.microsoft.com/office/drawing/2014/main" id="{2D50B1F6-BEEE-F5D8-A65E-43D104CD7E0C}"/>
              </a:ext>
            </a:extLst>
          </p:cNvPr>
          <p:cNvSpPr>
            <a:spLocks noGrp="1"/>
          </p:cNvSpPr>
          <p:nvPr>
            <p:ph type="ftr" sz="quarter" idx="11"/>
          </p:nvPr>
        </p:nvSpPr>
        <p:spPr/>
        <p:txBody>
          <a:bodyPr/>
          <a:lstStyle/>
          <a:p>
            <a:endParaRPr lang="da-DK"/>
          </a:p>
        </p:txBody>
      </p:sp>
      <p:sp>
        <p:nvSpPr>
          <p:cNvPr id="9" name="Pladsholder til slidenummer 8">
            <a:extLst>
              <a:ext uri="{FF2B5EF4-FFF2-40B4-BE49-F238E27FC236}">
                <a16:creationId xmlns:a16="http://schemas.microsoft.com/office/drawing/2014/main" id="{B666AC28-DFD8-BAD0-2A70-C20650450FAD}"/>
              </a:ext>
            </a:extLst>
          </p:cNvPr>
          <p:cNvSpPr>
            <a:spLocks noGrp="1"/>
          </p:cNvSpPr>
          <p:nvPr>
            <p:ph type="sldNum" sz="quarter" idx="12"/>
          </p:nvPr>
        </p:nvSpPr>
        <p:spPr/>
        <p:txBody>
          <a:bodyPr/>
          <a:lstStyle/>
          <a:p>
            <a:fld id="{94A39F73-A7A7-40F5-B7FA-2A48F3E7A61A}" type="slidenum">
              <a:rPr lang="da-DK" smtClean="0"/>
              <a:t>‹nr.›</a:t>
            </a:fld>
            <a:endParaRPr lang="da-DK"/>
          </a:p>
        </p:txBody>
      </p:sp>
    </p:spTree>
    <p:extLst>
      <p:ext uri="{BB962C8B-B14F-4D97-AF65-F5344CB8AC3E}">
        <p14:creationId xmlns:p14="http://schemas.microsoft.com/office/powerpoint/2010/main" val="557806173"/>
      </p:ext>
    </p:extLst>
  </p:cSld>
  <p:clrMapOvr>
    <a:masterClrMapping/>
  </p:clrMapOvr>
  <p:transition>
    <p:fad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Kun titel">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2CB4616-1361-4641-D57E-17CB804EBC98}"/>
              </a:ext>
            </a:extLst>
          </p:cNvPr>
          <p:cNvSpPr>
            <a:spLocks noGrp="1"/>
          </p:cNvSpPr>
          <p:nvPr>
            <p:ph type="title"/>
          </p:nvPr>
        </p:nvSpPr>
        <p:spPr/>
        <p:txBody>
          <a:bodyPr/>
          <a:lstStyle/>
          <a:p>
            <a:r>
              <a:rPr lang="da-DK"/>
              <a:t>Klik for at redigere titeltypografien i masteren</a:t>
            </a:r>
          </a:p>
        </p:txBody>
      </p:sp>
      <p:sp>
        <p:nvSpPr>
          <p:cNvPr id="3" name="Pladsholder til dato 2">
            <a:extLst>
              <a:ext uri="{FF2B5EF4-FFF2-40B4-BE49-F238E27FC236}">
                <a16:creationId xmlns:a16="http://schemas.microsoft.com/office/drawing/2014/main" id="{FACC4266-24F2-733F-C372-07617B68DA2B}"/>
              </a:ext>
            </a:extLst>
          </p:cNvPr>
          <p:cNvSpPr>
            <a:spLocks noGrp="1"/>
          </p:cNvSpPr>
          <p:nvPr>
            <p:ph type="dt" sz="half" idx="10"/>
          </p:nvPr>
        </p:nvSpPr>
        <p:spPr/>
        <p:txBody>
          <a:bodyPr/>
          <a:lstStyle/>
          <a:p>
            <a:fld id="{7BEA2F66-A966-4F4A-9BC2-006046733040}" type="datetimeFigureOut">
              <a:rPr lang="da-DK" smtClean="0"/>
              <a:t>13-03-2025</a:t>
            </a:fld>
            <a:endParaRPr lang="da-DK"/>
          </a:p>
        </p:txBody>
      </p:sp>
      <p:sp>
        <p:nvSpPr>
          <p:cNvPr id="4" name="Pladsholder til sidefod 3">
            <a:extLst>
              <a:ext uri="{FF2B5EF4-FFF2-40B4-BE49-F238E27FC236}">
                <a16:creationId xmlns:a16="http://schemas.microsoft.com/office/drawing/2014/main" id="{66EDA69D-6481-F627-C3BE-BC3B81788374}"/>
              </a:ext>
            </a:extLst>
          </p:cNvPr>
          <p:cNvSpPr>
            <a:spLocks noGrp="1"/>
          </p:cNvSpPr>
          <p:nvPr>
            <p:ph type="ftr" sz="quarter" idx="11"/>
          </p:nvPr>
        </p:nvSpPr>
        <p:spPr/>
        <p:txBody>
          <a:bodyPr/>
          <a:lstStyle/>
          <a:p>
            <a:endParaRPr lang="da-DK"/>
          </a:p>
        </p:txBody>
      </p:sp>
      <p:sp>
        <p:nvSpPr>
          <p:cNvPr id="5" name="Pladsholder til slidenummer 4">
            <a:extLst>
              <a:ext uri="{FF2B5EF4-FFF2-40B4-BE49-F238E27FC236}">
                <a16:creationId xmlns:a16="http://schemas.microsoft.com/office/drawing/2014/main" id="{0885B25A-616D-E726-58F6-339AC1BA9B9A}"/>
              </a:ext>
            </a:extLst>
          </p:cNvPr>
          <p:cNvSpPr>
            <a:spLocks noGrp="1"/>
          </p:cNvSpPr>
          <p:nvPr>
            <p:ph type="sldNum" sz="quarter" idx="12"/>
          </p:nvPr>
        </p:nvSpPr>
        <p:spPr/>
        <p:txBody>
          <a:bodyPr/>
          <a:lstStyle/>
          <a:p>
            <a:fld id="{94A39F73-A7A7-40F5-B7FA-2A48F3E7A61A}" type="slidenum">
              <a:rPr lang="da-DK" smtClean="0"/>
              <a:t>‹nr.›</a:t>
            </a:fld>
            <a:endParaRPr lang="da-DK"/>
          </a:p>
        </p:txBody>
      </p:sp>
    </p:spTree>
    <p:extLst>
      <p:ext uri="{BB962C8B-B14F-4D97-AF65-F5344CB8AC3E}">
        <p14:creationId xmlns:p14="http://schemas.microsoft.com/office/powerpoint/2010/main" val="3493692084"/>
      </p:ext>
    </p:extLst>
  </p:cSld>
  <p:clrMapOvr>
    <a:masterClrMapping/>
  </p:clrMapOvr>
  <p:transition>
    <p:fad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2" name="Pladsholder til dato 1">
            <a:extLst>
              <a:ext uri="{FF2B5EF4-FFF2-40B4-BE49-F238E27FC236}">
                <a16:creationId xmlns:a16="http://schemas.microsoft.com/office/drawing/2014/main" id="{51B5527A-8D47-0E98-F515-56052DFD787A}"/>
              </a:ext>
            </a:extLst>
          </p:cNvPr>
          <p:cNvSpPr>
            <a:spLocks noGrp="1"/>
          </p:cNvSpPr>
          <p:nvPr>
            <p:ph type="dt" sz="half" idx="10"/>
          </p:nvPr>
        </p:nvSpPr>
        <p:spPr/>
        <p:txBody>
          <a:bodyPr/>
          <a:lstStyle/>
          <a:p>
            <a:fld id="{7BEA2F66-A966-4F4A-9BC2-006046733040}" type="datetimeFigureOut">
              <a:rPr lang="da-DK" smtClean="0"/>
              <a:t>13-03-2025</a:t>
            </a:fld>
            <a:endParaRPr lang="da-DK"/>
          </a:p>
        </p:txBody>
      </p:sp>
      <p:sp>
        <p:nvSpPr>
          <p:cNvPr id="3" name="Pladsholder til sidefod 2">
            <a:extLst>
              <a:ext uri="{FF2B5EF4-FFF2-40B4-BE49-F238E27FC236}">
                <a16:creationId xmlns:a16="http://schemas.microsoft.com/office/drawing/2014/main" id="{B0E105AC-A64F-443D-4373-12B874DE0C5C}"/>
              </a:ext>
            </a:extLst>
          </p:cNvPr>
          <p:cNvSpPr>
            <a:spLocks noGrp="1"/>
          </p:cNvSpPr>
          <p:nvPr>
            <p:ph type="ftr" sz="quarter" idx="11"/>
          </p:nvPr>
        </p:nvSpPr>
        <p:spPr/>
        <p:txBody>
          <a:bodyPr/>
          <a:lstStyle/>
          <a:p>
            <a:endParaRPr lang="da-DK"/>
          </a:p>
        </p:txBody>
      </p:sp>
      <p:sp>
        <p:nvSpPr>
          <p:cNvPr id="4" name="Pladsholder til slidenummer 3">
            <a:extLst>
              <a:ext uri="{FF2B5EF4-FFF2-40B4-BE49-F238E27FC236}">
                <a16:creationId xmlns:a16="http://schemas.microsoft.com/office/drawing/2014/main" id="{BD45893E-146A-1695-57DE-04BF21F41797}"/>
              </a:ext>
            </a:extLst>
          </p:cNvPr>
          <p:cNvSpPr>
            <a:spLocks noGrp="1"/>
          </p:cNvSpPr>
          <p:nvPr>
            <p:ph type="sldNum" sz="quarter" idx="12"/>
          </p:nvPr>
        </p:nvSpPr>
        <p:spPr/>
        <p:txBody>
          <a:bodyPr/>
          <a:lstStyle/>
          <a:p>
            <a:fld id="{94A39F73-A7A7-40F5-B7FA-2A48F3E7A61A}" type="slidenum">
              <a:rPr lang="da-DK" smtClean="0"/>
              <a:t>‹nr.›</a:t>
            </a:fld>
            <a:endParaRPr lang="da-DK"/>
          </a:p>
        </p:txBody>
      </p:sp>
    </p:spTree>
    <p:extLst>
      <p:ext uri="{BB962C8B-B14F-4D97-AF65-F5344CB8AC3E}">
        <p14:creationId xmlns:p14="http://schemas.microsoft.com/office/powerpoint/2010/main" val="2881965772"/>
      </p:ext>
    </p:extLst>
  </p:cSld>
  <p:clrMapOvr>
    <a:masterClrMapping/>
  </p:clrMapOvr>
  <p:transition>
    <p:fad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dhold med billedteks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78D44FA-0ECF-A64C-DAEA-62F71A11EBD5}"/>
              </a:ext>
            </a:extLst>
          </p:cNvPr>
          <p:cNvSpPr>
            <a:spLocks noGrp="1"/>
          </p:cNvSpPr>
          <p:nvPr>
            <p:ph type="title"/>
          </p:nvPr>
        </p:nvSpPr>
        <p:spPr>
          <a:xfrm>
            <a:off x="839788" y="457200"/>
            <a:ext cx="3932237" cy="1600200"/>
          </a:xfrm>
        </p:spPr>
        <p:txBody>
          <a:bodyPr anchor="b"/>
          <a:lstStyle>
            <a:lvl1pPr>
              <a:defRPr sz="3200"/>
            </a:lvl1pPr>
          </a:lstStyle>
          <a:p>
            <a:r>
              <a:rPr lang="da-DK"/>
              <a:t>Klik for at redigere titeltypografien i masteren</a:t>
            </a:r>
          </a:p>
        </p:txBody>
      </p:sp>
      <p:sp>
        <p:nvSpPr>
          <p:cNvPr id="3" name="Pladsholder til indhold 2">
            <a:extLst>
              <a:ext uri="{FF2B5EF4-FFF2-40B4-BE49-F238E27FC236}">
                <a16:creationId xmlns:a16="http://schemas.microsoft.com/office/drawing/2014/main" id="{1B47EEDB-BBDD-0341-51A4-61AEDA22FEFE}"/>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p>
        </p:txBody>
      </p:sp>
      <p:sp>
        <p:nvSpPr>
          <p:cNvPr id="4" name="Pladsholder til tekst 3">
            <a:extLst>
              <a:ext uri="{FF2B5EF4-FFF2-40B4-BE49-F238E27FC236}">
                <a16:creationId xmlns:a16="http://schemas.microsoft.com/office/drawing/2014/main" id="{48A7D7A7-8026-CF55-BF0D-C5E4050DFC8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a-DK"/>
              <a:t>Klik for at redigere teksttypografierne i masteren</a:t>
            </a:r>
          </a:p>
        </p:txBody>
      </p:sp>
      <p:sp>
        <p:nvSpPr>
          <p:cNvPr id="5" name="Pladsholder til dato 4">
            <a:extLst>
              <a:ext uri="{FF2B5EF4-FFF2-40B4-BE49-F238E27FC236}">
                <a16:creationId xmlns:a16="http://schemas.microsoft.com/office/drawing/2014/main" id="{45D23B3E-288B-826A-4222-F5DB27C9C233}"/>
              </a:ext>
            </a:extLst>
          </p:cNvPr>
          <p:cNvSpPr>
            <a:spLocks noGrp="1"/>
          </p:cNvSpPr>
          <p:nvPr>
            <p:ph type="dt" sz="half" idx="10"/>
          </p:nvPr>
        </p:nvSpPr>
        <p:spPr/>
        <p:txBody>
          <a:bodyPr/>
          <a:lstStyle/>
          <a:p>
            <a:fld id="{7BEA2F66-A966-4F4A-9BC2-006046733040}" type="datetimeFigureOut">
              <a:rPr lang="da-DK" smtClean="0"/>
              <a:t>13-03-2025</a:t>
            </a:fld>
            <a:endParaRPr lang="da-DK"/>
          </a:p>
        </p:txBody>
      </p:sp>
      <p:sp>
        <p:nvSpPr>
          <p:cNvPr id="6" name="Pladsholder til sidefod 5">
            <a:extLst>
              <a:ext uri="{FF2B5EF4-FFF2-40B4-BE49-F238E27FC236}">
                <a16:creationId xmlns:a16="http://schemas.microsoft.com/office/drawing/2014/main" id="{3D48FA27-B780-E207-29E6-B6C11B0C9E74}"/>
              </a:ext>
            </a:extLst>
          </p:cNvPr>
          <p:cNvSpPr>
            <a:spLocks noGrp="1"/>
          </p:cNvSpPr>
          <p:nvPr>
            <p:ph type="ftr" sz="quarter" idx="11"/>
          </p:nvPr>
        </p:nvSpPr>
        <p:spPr/>
        <p:txBody>
          <a:bodyPr/>
          <a:lstStyle/>
          <a:p>
            <a:endParaRPr lang="da-DK"/>
          </a:p>
        </p:txBody>
      </p:sp>
      <p:sp>
        <p:nvSpPr>
          <p:cNvPr id="7" name="Pladsholder til slidenummer 6">
            <a:extLst>
              <a:ext uri="{FF2B5EF4-FFF2-40B4-BE49-F238E27FC236}">
                <a16:creationId xmlns:a16="http://schemas.microsoft.com/office/drawing/2014/main" id="{10A60E94-51F4-0187-7DFC-45582207DDC7}"/>
              </a:ext>
            </a:extLst>
          </p:cNvPr>
          <p:cNvSpPr>
            <a:spLocks noGrp="1"/>
          </p:cNvSpPr>
          <p:nvPr>
            <p:ph type="sldNum" sz="quarter" idx="12"/>
          </p:nvPr>
        </p:nvSpPr>
        <p:spPr/>
        <p:txBody>
          <a:bodyPr/>
          <a:lstStyle/>
          <a:p>
            <a:fld id="{94A39F73-A7A7-40F5-B7FA-2A48F3E7A61A}" type="slidenum">
              <a:rPr lang="da-DK" smtClean="0"/>
              <a:t>‹nr.›</a:t>
            </a:fld>
            <a:endParaRPr lang="da-DK"/>
          </a:p>
        </p:txBody>
      </p:sp>
    </p:spTree>
    <p:extLst>
      <p:ext uri="{BB962C8B-B14F-4D97-AF65-F5344CB8AC3E}">
        <p14:creationId xmlns:p14="http://schemas.microsoft.com/office/powerpoint/2010/main" val="1219041743"/>
      </p:ext>
    </p:extLst>
  </p:cSld>
  <p:clrMapOvr>
    <a:masterClrMapping/>
  </p:clrMapOvr>
  <p:transition>
    <p:fad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lede med billedteks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D574190-623F-91F5-F8FB-03DFA373C81D}"/>
              </a:ext>
            </a:extLst>
          </p:cNvPr>
          <p:cNvSpPr>
            <a:spLocks noGrp="1"/>
          </p:cNvSpPr>
          <p:nvPr>
            <p:ph type="title"/>
          </p:nvPr>
        </p:nvSpPr>
        <p:spPr>
          <a:xfrm>
            <a:off x="839788" y="457200"/>
            <a:ext cx="3932237" cy="1600200"/>
          </a:xfrm>
        </p:spPr>
        <p:txBody>
          <a:bodyPr anchor="b"/>
          <a:lstStyle>
            <a:lvl1pPr>
              <a:defRPr sz="3200"/>
            </a:lvl1pPr>
          </a:lstStyle>
          <a:p>
            <a:r>
              <a:rPr lang="da-DK"/>
              <a:t>Klik for at redigere titeltypografien i masteren</a:t>
            </a:r>
          </a:p>
        </p:txBody>
      </p:sp>
      <p:sp>
        <p:nvSpPr>
          <p:cNvPr id="3" name="Pladsholder til billede 2">
            <a:extLst>
              <a:ext uri="{FF2B5EF4-FFF2-40B4-BE49-F238E27FC236}">
                <a16:creationId xmlns:a16="http://schemas.microsoft.com/office/drawing/2014/main" id="{772CFAC8-090D-F2B8-4F11-968FA53F601B}"/>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da-DK"/>
          </a:p>
        </p:txBody>
      </p:sp>
      <p:sp>
        <p:nvSpPr>
          <p:cNvPr id="4" name="Pladsholder til tekst 3">
            <a:extLst>
              <a:ext uri="{FF2B5EF4-FFF2-40B4-BE49-F238E27FC236}">
                <a16:creationId xmlns:a16="http://schemas.microsoft.com/office/drawing/2014/main" id="{64266919-CD27-0F8E-0B30-69AA17742D8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a-DK"/>
              <a:t>Klik for at redigere teksttypografierne i masteren</a:t>
            </a:r>
          </a:p>
        </p:txBody>
      </p:sp>
      <p:sp>
        <p:nvSpPr>
          <p:cNvPr id="5" name="Pladsholder til dato 4">
            <a:extLst>
              <a:ext uri="{FF2B5EF4-FFF2-40B4-BE49-F238E27FC236}">
                <a16:creationId xmlns:a16="http://schemas.microsoft.com/office/drawing/2014/main" id="{9A8A551B-3449-6E26-CA21-CB09CF792BF4}"/>
              </a:ext>
            </a:extLst>
          </p:cNvPr>
          <p:cNvSpPr>
            <a:spLocks noGrp="1"/>
          </p:cNvSpPr>
          <p:nvPr>
            <p:ph type="dt" sz="half" idx="10"/>
          </p:nvPr>
        </p:nvSpPr>
        <p:spPr/>
        <p:txBody>
          <a:bodyPr/>
          <a:lstStyle/>
          <a:p>
            <a:fld id="{7BEA2F66-A966-4F4A-9BC2-006046733040}" type="datetimeFigureOut">
              <a:rPr lang="da-DK" smtClean="0"/>
              <a:t>13-03-2025</a:t>
            </a:fld>
            <a:endParaRPr lang="da-DK"/>
          </a:p>
        </p:txBody>
      </p:sp>
      <p:sp>
        <p:nvSpPr>
          <p:cNvPr id="6" name="Pladsholder til sidefod 5">
            <a:extLst>
              <a:ext uri="{FF2B5EF4-FFF2-40B4-BE49-F238E27FC236}">
                <a16:creationId xmlns:a16="http://schemas.microsoft.com/office/drawing/2014/main" id="{2761ABAE-3F5C-B64C-BB8C-8F1CF4927E30}"/>
              </a:ext>
            </a:extLst>
          </p:cNvPr>
          <p:cNvSpPr>
            <a:spLocks noGrp="1"/>
          </p:cNvSpPr>
          <p:nvPr>
            <p:ph type="ftr" sz="quarter" idx="11"/>
          </p:nvPr>
        </p:nvSpPr>
        <p:spPr/>
        <p:txBody>
          <a:bodyPr/>
          <a:lstStyle/>
          <a:p>
            <a:endParaRPr lang="da-DK"/>
          </a:p>
        </p:txBody>
      </p:sp>
      <p:sp>
        <p:nvSpPr>
          <p:cNvPr id="7" name="Pladsholder til slidenummer 6">
            <a:extLst>
              <a:ext uri="{FF2B5EF4-FFF2-40B4-BE49-F238E27FC236}">
                <a16:creationId xmlns:a16="http://schemas.microsoft.com/office/drawing/2014/main" id="{D1035BFC-CC90-4F02-C36B-383BB00B19F5}"/>
              </a:ext>
            </a:extLst>
          </p:cNvPr>
          <p:cNvSpPr>
            <a:spLocks noGrp="1"/>
          </p:cNvSpPr>
          <p:nvPr>
            <p:ph type="sldNum" sz="quarter" idx="12"/>
          </p:nvPr>
        </p:nvSpPr>
        <p:spPr/>
        <p:txBody>
          <a:bodyPr/>
          <a:lstStyle/>
          <a:p>
            <a:fld id="{94A39F73-A7A7-40F5-B7FA-2A48F3E7A61A}" type="slidenum">
              <a:rPr lang="da-DK" smtClean="0"/>
              <a:t>‹nr.›</a:t>
            </a:fld>
            <a:endParaRPr lang="da-DK"/>
          </a:p>
        </p:txBody>
      </p:sp>
    </p:spTree>
    <p:extLst>
      <p:ext uri="{BB962C8B-B14F-4D97-AF65-F5344CB8AC3E}">
        <p14:creationId xmlns:p14="http://schemas.microsoft.com/office/powerpoint/2010/main" val="2903251421"/>
      </p:ext>
    </p:extLst>
  </p:cSld>
  <p:clrMapOvr>
    <a:masterClrMapping/>
  </p:clrMapOvr>
  <p:transition>
    <p:fade/>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slideLayout" Target="../slideLayouts/slideLayout24.xml"/><Relationship Id="rId18" Type="http://schemas.openxmlformats.org/officeDocument/2006/relationships/slideLayout" Target="../slideLayouts/slideLayout2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17" Type="http://schemas.openxmlformats.org/officeDocument/2006/relationships/slideLayout" Target="../slideLayouts/slideLayout28.xml"/><Relationship Id="rId2" Type="http://schemas.openxmlformats.org/officeDocument/2006/relationships/slideLayout" Target="../slideLayouts/slideLayout13.xml"/><Relationship Id="rId16" Type="http://schemas.openxmlformats.org/officeDocument/2006/relationships/slideLayout" Target="../slideLayouts/slideLayout27.xml"/><Relationship Id="rId20" Type="http://schemas.openxmlformats.org/officeDocument/2006/relationships/theme" Target="../theme/theme2.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5" Type="http://schemas.openxmlformats.org/officeDocument/2006/relationships/slideLayout" Target="../slideLayouts/slideLayout26.xml"/><Relationship Id="rId10" Type="http://schemas.openxmlformats.org/officeDocument/2006/relationships/slideLayout" Target="../slideLayouts/slideLayout21.xml"/><Relationship Id="rId19" Type="http://schemas.openxmlformats.org/officeDocument/2006/relationships/slideLayout" Target="../slideLayouts/slideLayout30.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slideLayout" Target="../slideLayouts/slideLayout2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dsholder til titel 1">
            <a:extLst>
              <a:ext uri="{FF2B5EF4-FFF2-40B4-BE49-F238E27FC236}">
                <a16:creationId xmlns:a16="http://schemas.microsoft.com/office/drawing/2014/main" id="{B63F47BF-2295-2BBB-EE2D-4B036AEE337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da-DK"/>
              <a:t>Klik for at redigere titeltypografien i masteren</a:t>
            </a:r>
          </a:p>
        </p:txBody>
      </p:sp>
      <p:sp>
        <p:nvSpPr>
          <p:cNvPr id="3" name="Pladsholder til tekst 2">
            <a:extLst>
              <a:ext uri="{FF2B5EF4-FFF2-40B4-BE49-F238E27FC236}">
                <a16:creationId xmlns:a16="http://schemas.microsoft.com/office/drawing/2014/main" id="{77B7A745-6EC5-FD03-420A-F0F04DF7414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da-DK" dirty="0"/>
              <a:t>Klik for at redigere teksttypografierne i masteren</a:t>
            </a:r>
          </a:p>
          <a:p>
            <a:pPr lvl="1"/>
            <a:r>
              <a:rPr lang="da-DK" dirty="0"/>
              <a:t>Andet niveau</a:t>
            </a:r>
          </a:p>
          <a:p>
            <a:pPr lvl="2"/>
            <a:r>
              <a:rPr lang="da-DK" dirty="0"/>
              <a:t>Tredje niveau</a:t>
            </a:r>
          </a:p>
          <a:p>
            <a:pPr lvl="3"/>
            <a:r>
              <a:rPr lang="da-DK" dirty="0"/>
              <a:t>Fjerde niveau</a:t>
            </a:r>
          </a:p>
          <a:p>
            <a:pPr lvl="4"/>
            <a:r>
              <a:rPr lang="da-DK" dirty="0"/>
              <a:t>Femte niveau</a:t>
            </a:r>
          </a:p>
        </p:txBody>
      </p:sp>
      <p:sp>
        <p:nvSpPr>
          <p:cNvPr id="4" name="Pladsholder til dato 3">
            <a:extLst>
              <a:ext uri="{FF2B5EF4-FFF2-40B4-BE49-F238E27FC236}">
                <a16:creationId xmlns:a16="http://schemas.microsoft.com/office/drawing/2014/main" id="{AC838180-F2DA-6BF4-B474-3CC5FF5E386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BEA2F66-A966-4F4A-9BC2-006046733040}" type="datetimeFigureOut">
              <a:rPr lang="da-DK" smtClean="0"/>
              <a:t>13-03-2025</a:t>
            </a:fld>
            <a:endParaRPr lang="da-DK"/>
          </a:p>
        </p:txBody>
      </p:sp>
      <p:sp>
        <p:nvSpPr>
          <p:cNvPr id="5" name="Pladsholder til sidefod 4">
            <a:extLst>
              <a:ext uri="{FF2B5EF4-FFF2-40B4-BE49-F238E27FC236}">
                <a16:creationId xmlns:a16="http://schemas.microsoft.com/office/drawing/2014/main" id="{49260A54-E175-F052-3B07-E58E0B55A05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da-DK"/>
          </a:p>
        </p:txBody>
      </p:sp>
      <p:sp>
        <p:nvSpPr>
          <p:cNvPr id="6" name="Pladsholder til slidenummer 5">
            <a:extLst>
              <a:ext uri="{FF2B5EF4-FFF2-40B4-BE49-F238E27FC236}">
                <a16:creationId xmlns:a16="http://schemas.microsoft.com/office/drawing/2014/main" id="{7062BAEC-EAC9-E638-C119-06F513B92986}"/>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4A39F73-A7A7-40F5-B7FA-2A48F3E7A61A}" type="slidenum">
              <a:rPr lang="da-DK" smtClean="0"/>
              <a:t>‹nr.›</a:t>
            </a:fld>
            <a:endParaRPr lang="da-DK"/>
          </a:p>
        </p:txBody>
      </p:sp>
    </p:spTree>
    <p:extLst>
      <p:ext uri="{BB962C8B-B14F-4D97-AF65-F5344CB8AC3E}">
        <p14:creationId xmlns:p14="http://schemas.microsoft.com/office/powerpoint/2010/main" val="150069541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ransition>
    <p:fade/>
  </p:transition>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a-D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Pladsholder til titel 1"/>
          <p:cNvSpPr>
            <a:spLocks noGrp="1"/>
          </p:cNvSpPr>
          <p:nvPr>
            <p:ph type="title"/>
          </p:nvPr>
        </p:nvSpPr>
        <p:spPr>
          <a:xfrm>
            <a:off x="1127124" y="872078"/>
            <a:ext cx="10371600" cy="826910"/>
          </a:xfrm>
          <a:prstGeom prst="rect">
            <a:avLst/>
          </a:prstGeom>
        </p:spPr>
        <p:txBody>
          <a:bodyPr vert="horz" lIns="0" tIns="0" rIns="0" bIns="0" rtlCol="0" anchor="b" anchorCtr="0">
            <a:noAutofit/>
          </a:bodyPr>
          <a:lstStyle/>
          <a:p>
            <a:r>
              <a:rPr lang="da-DK" dirty="0"/>
              <a:t>Overskrift 28pt i max. to linjer </a:t>
            </a:r>
            <a:br>
              <a:rPr lang="da-DK" dirty="0"/>
            </a:br>
            <a:r>
              <a:rPr lang="da-DK" dirty="0"/>
              <a:t>teksten vokser opad</a:t>
            </a:r>
          </a:p>
        </p:txBody>
      </p:sp>
      <p:sp>
        <p:nvSpPr>
          <p:cNvPr id="3" name="Pladsholder til tekst 2"/>
          <p:cNvSpPr>
            <a:spLocks noGrp="1"/>
          </p:cNvSpPr>
          <p:nvPr>
            <p:ph type="body" idx="1"/>
          </p:nvPr>
        </p:nvSpPr>
        <p:spPr>
          <a:xfrm>
            <a:off x="1127125" y="1993524"/>
            <a:ext cx="10369549" cy="3704013"/>
          </a:xfrm>
          <a:prstGeom prst="rect">
            <a:avLst/>
          </a:prstGeom>
        </p:spPr>
        <p:txBody>
          <a:bodyPr vert="horz" lIns="0" tIns="0" rIns="0" bIns="0" rtlCol="0">
            <a:noAutofit/>
          </a:bodyPr>
          <a:lstStyle/>
          <a:p>
            <a:pPr lvl="0"/>
            <a:r>
              <a:rPr lang="da-DK" dirty="0"/>
              <a:t>Brødtekst 22pt skrives her</a:t>
            </a:r>
          </a:p>
          <a:p>
            <a:pPr lvl="1"/>
            <a:r>
              <a:rPr lang="da-DK" dirty="0"/>
              <a:t>Andet niveau</a:t>
            </a:r>
          </a:p>
          <a:p>
            <a:pPr lvl="2"/>
            <a:r>
              <a:rPr lang="da-DK" dirty="0"/>
              <a:t>Tredje niveau</a:t>
            </a:r>
          </a:p>
          <a:p>
            <a:pPr lvl="3"/>
            <a:r>
              <a:rPr lang="da-DK" dirty="0"/>
              <a:t>Fjerde niveau</a:t>
            </a:r>
          </a:p>
          <a:p>
            <a:pPr lvl="4"/>
            <a:r>
              <a:rPr lang="da-DK" dirty="0"/>
              <a:t>Femte niveau</a:t>
            </a:r>
          </a:p>
          <a:p>
            <a:pPr lvl="5"/>
            <a:r>
              <a:rPr lang="da-DK" dirty="0"/>
              <a:t>6 niveau</a:t>
            </a:r>
          </a:p>
          <a:p>
            <a:pPr lvl="6"/>
            <a:r>
              <a:rPr lang="da-DK" dirty="0"/>
              <a:t>7 niveau</a:t>
            </a:r>
          </a:p>
          <a:p>
            <a:pPr lvl="7"/>
            <a:r>
              <a:rPr lang="da-DK" dirty="0"/>
              <a:t>8 niveau</a:t>
            </a:r>
          </a:p>
          <a:p>
            <a:pPr lvl="8"/>
            <a:r>
              <a:rPr lang="da-DK" dirty="0"/>
              <a:t>9 niveau</a:t>
            </a:r>
          </a:p>
        </p:txBody>
      </p:sp>
      <p:sp>
        <p:nvSpPr>
          <p:cNvPr id="6" name="Pladsholder til diasnummer 5"/>
          <p:cNvSpPr>
            <a:spLocks noGrp="1"/>
          </p:cNvSpPr>
          <p:nvPr>
            <p:ph type="sldNum" sz="quarter" idx="4"/>
          </p:nvPr>
        </p:nvSpPr>
        <p:spPr>
          <a:xfrm>
            <a:off x="11504613" y="6300000"/>
            <a:ext cx="687386" cy="180000"/>
          </a:xfrm>
          <a:prstGeom prst="rect">
            <a:avLst/>
          </a:prstGeom>
        </p:spPr>
        <p:txBody>
          <a:bodyPr vert="horz" lIns="0" tIns="0" rIns="0" bIns="0" rtlCol="0" anchor="t" anchorCtr="0">
            <a:noAutofit/>
          </a:bodyPr>
          <a:lstStyle>
            <a:lvl1pPr algn="ctr">
              <a:defRPr lang="da-DK" sz="900" b="1" kern="1200" smtClean="0">
                <a:solidFill>
                  <a:schemeClr val="tx1"/>
                </a:solidFill>
                <a:latin typeface="+mn-lt"/>
                <a:ea typeface="+mn-ea"/>
                <a:cs typeface="+mn-cs"/>
              </a:defRPr>
            </a:lvl1pPr>
          </a:lstStyle>
          <a:p>
            <a:fld id="{0DAB5548-7253-48D6-B95B-F3D312A72220}" type="slidenum">
              <a:rPr lang="da-DK" smtClean="0"/>
              <a:pPr/>
              <a:t>‹nr.›</a:t>
            </a:fld>
            <a:endParaRPr lang="da-DK" dirty="0"/>
          </a:p>
        </p:txBody>
      </p:sp>
      <p:sp>
        <p:nvSpPr>
          <p:cNvPr id="5" name="Footer"/>
          <p:cNvSpPr>
            <a:spLocks noGrp="1"/>
          </p:cNvSpPr>
          <p:nvPr>
            <p:ph type="ftr" sz="quarter" idx="3"/>
          </p:nvPr>
        </p:nvSpPr>
        <p:spPr>
          <a:xfrm>
            <a:off x="0" y="6847200"/>
            <a:ext cx="0" cy="0"/>
          </a:xfrm>
          <a:prstGeom prst="rect">
            <a:avLst/>
          </a:prstGeom>
        </p:spPr>
        <p:txBody>
          <a:bodyPr vert="horz" lIns="0" tIns="0" rIns="0" bIns="0" rtlCol="0" anchor="t" anchorCtr="0">
            <a:noAutofit/>
          </a:bodyPr>
          <a:lstStyle>
            <a:lvl1pPr algn="l">
              <a:defRPr lang="da-DK" sz="100" kern="1200" dirty="0">
                <a:noFill/>
                <a:latin typeface="+mn-lt"/>
                <a:ea typeface="+mn-ea"/>
                <a:cs typeface="+mn-cs"/>
              </a:defRPr>
            </a:lvl1pPr>
          </a:lstStyle>
          <a:p>
            <a:endParaRPr lang="da-DK" dirty="0"/>
          </a:p>
        </p:txBody>
      </p:sp>
      <p:sp>
        <p:nvSpPr>
          <p:cNvPr id="4" name="Dato"/>
          <p:cNvSpPr>
            <a:spLocks noGrp="1"/>
          </p:cNvSpPr>
          <p:nvPr>
            <p:ph type="dt" sz="half" idx="2"/>
          </p:nvPr>
        </p:nvSpPr>
        <p:spPr>
          <a:xfrm>
            <a:off x="0" y="6847200"/>
            <a:ext cx="0" cy="0"/>
          </a:xfrm>
          <a:prstGeom prst="rect">
            <a:avLst/>
          </a:prstGeom>
        </p:spPr>
        <p:txBody>
          <a:bodyPr vert="horz" lIns="0" tIns="0" rIns="0" bIns="0" rtlCol="0" anchor="t" anchorCtr="0">
            <a:noAutofit/>
          </a:bodyPr>
          <a:lstStyle>
            <a:lvl1pPr algn="r">
              <a:defRPr sz="100">
                <a:noFill/>
              </a:defRPr>
            </a:lvl1pPr>
          </a:lstStyle>
          <a:p>
            <a:endParaRPr lang="da-DK" dirty="0"/>
          </a:p>
        </p:txBody>
      </p:sp>
    </p:spTree>
    <p:extLst>
      <p:ext uri="{BB962C8B-B14F-4D97-AF65-F5344CB8AC3E}">
        <p14:creationId xmlns:p14="http://schemas.microsoft.com/office/powerpoint/2010/main" val="2444027550"/>
      </p:ext>
    </p:extLst>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 id="2147483673" r:id="rId12"/>
    <p:sldLayoutId id="2147483674" r:id="rId13"/>
    <p:sldLayoutId id="2147483675" r:id="rId14"/>
    <p:sldLayoutId id="2147483676" r:id="rId15"/>
    <p:sldLayoutId id="2147483677" r:id="rId16"/>
    <p:sldLayoutId id="2147483678" r:id="rId17"/>
    <p:sldLayoutId id="2147483679" r:id="rId18"/>
    <p:sldLayoutId id="2147483680" r:id="rId19"/>
  </p:sldLayoutIdLst>
  <p:transition>
    <p:fade/>
  </p:transition>
  <p:hf hdr="0" ftr="0" dt="0"/>
  <p:txStyles>
    <p:titleStyle>
      <a:lvl1pPr algn="l" defTabSz="914400" rtl="0" eaLnBrk="1" latinLnBrk="0" hangingPunct="1">
        <a:lnSpc>
          <a:spcPct val="85000"/>
        </a:lnSpc>
        <a:spcBef>
          <a:spcPct val="0"/>
        </a:spcBef>
        <a:buNone/>
        <a:defRPr sz="2800" b="1" kern="1200">
          <a:solidFill>
            <a:schemeClr val="tx1"/>
          </a:solidFill>
          <a:latin typeface="+mj-lt"/>
          <a:ea typeface="+mj-ea"/>
          <a:cs typeface="+mj-cs"/>
        </a:defRPr>
      </a:lvl1pPr>
    </p:titleStyle>
    <p:bodyStyle>
      <a:lvl1pPr marL="144000" indent="-144000" algn="l" defTabSz="914400" rtl="0" eaLnBrk="1" latinLnBrk="0" hangingPunct="1">
        <a:lnSpc>
          <a:spcPct val="100000"/>
        </a:lnSpc>
        <a:spcBef>
          <a:spcPts val="0"/>
        </a:spcBef>
        <a:spcAft>
          <a:spcPts val="1200"/>
        </a:spcAft>
        <a:buClr>
          <a:schemeClr val="accent6"/>
        </a:buClr>
        <a:buFont typeface="Arial" panose="020B0604020202020204" pitchFamily="34" charset="0"/>
        <a:buChar char="•"/>
        <a:defRPr sz="2200" kern="1200" baseline="0">
          <a:solidFill>
            <a:schemeClr val="tx1"/>
          </a:solidFill>
          <a:latin typeface="+mn-lt"/>
          <a:ea typeface="+mn-ea"/>
          <a:cs typeface="+mn-cs"/>
        </a:defRPr>
      </a:lvl1pPr>
      <a:lvl2pPr marL="504000" indent="-144000" algn="l" defTabSz="914400" rtl="0" eaLnBrk="1" latinLnBrk="0" hangingPunct="1">
        <a:spcBef>
          <a:spcPts val="0"/>
        </a:spcBef>
        <a:spcAft>
          <a:spcPts val="1200"/>
        </a:spcAft>
        <a:buClr>
          <a:schemeClr val="accent6"/>
        </a:buClr>
        <a:buFont typeface="Arial" panose="020B0604020202020204" pitchFamily="34" charset="0"/>
        <a:buChar char="•"/>
        <a:defRPr lang="da-DK" sz="2000" kern="1200" baseline="0" dirty="0" smtClean="0">
          <a:solidFill>
            <a:schemeClr val="tx1"/>
          </a:solidFill>
          <a:latin typeface="+mn-lt"/>
          <a:ea typeface="+mn-ea"/>
          <a:cs typeface="+mn-cs"/>
        </a:defRPr>
      </a:lvl2pPr>
      <a:lvl3pPr marL="828000" indent="-126000" algn="l" defTabSz="914400" rtl="0" eaLnBrk="1" latinLnBrk="0" hangingPunct="1">
        <a:spcBef>
          <a:spcPts val="0"/>
        </a:spcBef>
        <a:spcAft>
          <a:spcPts val="1200"/>
        </a:spcAft>
        <a:buClr>
          <a:schemeClr val="accent6"/>
        </a:buClr>
        <a:buFont typeface="Arial" panose="020B0604020202020204" pitchFamily="34" charset="0"/>
        <a:buChar char="•"/>
        <a:defRPr lang="da-DK" sz="1800" kern="1200" dirty="0" smtClean="0">
          <a:solidFill>
            <a:schemeClr val="tx1"/>
          </a:solidFill>
          <a:latin typeface="+mn-lt"/>
          <a:ea typeface="+mn-ea"/>
          <a:cs typeface="+mn-cs"/>
        </a:defRPr>
      </a:lvl3pPr>
      <a:lvl4pPr marL="1188000" indent="-108000" algn="l" defTabSz="914400" rtl="0" eaLnBrk="1" latinLnBrk="0" hangingPunct="1">
        <a:spcBef>
          <a:spcPts val="0"/>
        </a:spcBef>
        <a:spcAft>
          <a:spcPts val="1200"/>
        </a:spcAft>
        <a:buClr>
          <a:schemeClr val="accent6"/>
        </a:buClr>
        <a:buFont typeface="Arial" panose="020B0604020202020204" pitchFamily="34" charset="0"/>
        <a:buChar char="•"/>
        <a:defRPr lang="da-DK" sz="1600" kern="1200" dirty="0" smtClean="0">
          <a:solidFill>
            <a:schemeClr val="tx1"/>
          </a:solidFill>
          <a:latin typeface="+mn-lt"/>
          <a:ea typeface="+mn-ea"/>
          <a:cs typeface="+mn-cs"/>
        </a:defRPr>
      </a:lvl4pPr>
      <a:lvl5pPr marL="1548000" indent="-108000" algn="l" defTabSz="914400" rtl="0" eaLnBrk="1" latinLnBrk="0" hangingPunct="1">
        <a:spcBef>
          <a:spcPts val="0"/>
        </a:spcBef>
        <a:spcAft>
          <a:spcPts val="1200"/>
        </a:spcAft>
        <a:buClr>
          <a:schemeClr val="accent6"/>
        </a:buClr>
        <a:buFont typeface="Arial" panose="020B0604020202020204" pitchFamily="34" charset="0"/>
        <a:buChar char="•"/>
        <a:defRPr lang="da-DK" sz="1400" kern="1200" dirty="0" smtClean="0">
          <a:solidFill>
            <a:schemeClr val="tx1"/>
          </a:solidFill>
          <a:latin typeface="+mn-lt"/>
          <a:ea typeface="+mn-ea"/>
          <a:cs typeface="+mn-cs"/>
        </a:defRPr>
      </a:lvl5pPr>
      <a:lvl6pPr marL="1908000" indent="-90000" algn="l" defTabSz="914400" rtl="0" eaLnBrk="1" latinLnBrk="0" hangingPunct="1">
        <a:spcBef>
          <a:spcPts val="0"/>
        </a:spcBef>
        <a:spcAft>
          <a:spcPts val="1200"/>
        </a:spcAft>
        <a:buClr>
          <a:srgbClr val="7D7D7D"/>
        </a:buClr>
        <a:buFont typeface="Arial" panose="020B0604020202020204" pitchFamily="34" charset="0"/>
        <a:buChar char="•"/>
        <a:defRPr lang="da-DK" sz="1200" kern="1200" baseline="0" dirty="0">
          <a:solidFill>
            <a:schemeClr val="tx1"/>
          </a:solidFill>
          <a:latin typeface="+mn-lt"/>
          <a:ea typeface="+mn-ea"/>
          <a:cs typeface="+mn-cs"/>
        </a:defRPr>
      </a:lvl6pPr>
      <a:lvl7pPr marL="2268000" indent="-90000" algn="l" defTabSz="914400" rtl="0" eaLnBrk="1" latinLnBrk="0" hangingPunct="1">
        <a:spcBef>
          <a:spcPts val="0"/>
        </a:spcBef>
        <a:spcAft>
          <a:spcPts val="1200"/>
        </a:spcAft>
        <a:buClr>
          <a:srgbClr val="7D7D7D"/>
        </a:buClr>
        <a:buFont typeface="Arial" panose="020B0604020202020204" pitchFamily="34" charset="0"/>
        <a:buChar char="•"/>
        <a:defRPr lang="da-DK" sz="1100" kern="1200" baseline="0" dirty="0">
          <a:solidFill>
            <a:schemeClr val="tx1"/>
          </a:solidFill>
          <a:latin typeface="+mn-lt"/>
          <a:ea typeface="+mn-ea"/>
          <a:cs typeface="+mn-cs"/>
        </a:defRPr>
      </a:lvl7pPr>
      <a:lvl8pPr marL="2628000" indent="-90000" algn="l" defTabSz="914400" rtl="0" eaLnBrk="1" latinLnBrk="0" hangingPunct="1">
        <a:spcBef>
          <a:spcPts val="0"/>
        </a:spcBef>
        <a:spcAft>
          <a:spcPts val="1200"/>
        </a:spcAft>
        <a:buClr>
          <a:srgbClr val="7D7D7D"/>
        </a:buClr>
        <a:buFont typeface="Arial" panose="020B0604020202020204" pitchFamily="34" charset="0"/>
        <a:buChar char="•"/>
        <a:defRPr lang="da-DK" sz="1000" kern="1200" baseline="0" dirty="0">
          <a:solidFill>
            <a:schemeClr val="tx1"/>
          </a:solidFill>
          <a:latin typeface="+mn-lt"/>
          <a:ea typeface="+mn-ea"/>
          <a:cs typeface="+mn-cs"/>
        </a:defRPr>
      </a:lvl8pPr>
      <a:lvl9pPr marL="2988000" indent="-90000" algn="l" defTabSz="914400" rtl="0" eaLnBrk="1" latinLnBrk="0" hangingPunct="1">
        <a:spcBef>
          <a:spcPts val="0"/>
        </a:spcBef>
        <a:spcAft>
          <a:spcPts val="1200"/>
        </a:spcAft>
        <a:buClr>
          <a:srgbClr val="808080"/>
        </a:buClr>
        <a:buFont typeface="Arial" panose="020B0604020202020204" pitchFamily="34" charset="0"/>
        <a:buChar char="•"/>
        <a:defRPr sz="900" kern="1200">
          <a:solidFill>
            <a:schemeClr val="tx1"/>
          </a:solidFill>
          <a:latin typeface="+mn-lt"/>
          <a:ea typeface="+mn-ea"/>
          <a:cs typeface="+mn-cs"/>
        </a:defRPr>
      </a:lvl9pPr>
    </p:bodyStyle>
    <p:otherStyle>
      <a:defPPr>
        <a:defRPr lang="da-D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5" orient="horz" pos="1071">
          <p15:clr>
            <a:srgbClr val="F26B43"/>
          </p15:clr>
        </p15:guide>
        <p15:guide id="6" orient="horz" pos="1253">
          <p15:clr>
            <a:srgbClr val="F26B43"/>
          </p15:clr>
        </p15:guide>
        <p15:guide id="7" orient="horz" pos="3589">
          <p15:clr>
            <a:srgbClr val="F26B43"/>
          </p15:clr>
        </p15:guide>
        <p15:guide id="10" pos="710">
          <p15:clr>
            <a:srgbClr val="F26B43"/>
          </p15:clr>
        </p15:guide>
        <p15:guide id="11" pos="7242">
          <p15:clr>
            <a:srgbClr val="F26B43"/>
          </p15:clr>
        </p15:guide>
        <p15:guide id="12" pos="3863">
          <p15:clr>
            <a:srgbClr val="F26B43"/>
          </p15:clr>
        </p15:guide>
        <p15:guide id="13" pos="4089">
          <p15:clr>
            <a:srgbClr val="F26B43"/>
          </p15:clr>
        </p15:guide>
      </p15:sldGuideLst>
    </p:ext>
  </p:extLst>
</p:sldMaster>
</file>

<file path=ppt/slides/_rels/slide1.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slideLayout" Target="../slideLayouts/slideLayout29.xml"/><Relationship Id="rId7" Type="http://schemas.openxmlformats.org/officeDocument/2006/relationships/image" Target="../media/image8.gif"/><Relationship Id="rId2" Type="http://schemas.openxmlformats.org/officeDocument/2006/relationships/audio" Target="../media/media1.m4a"/><Relationship Id="rId1" Type="http://schemas.microsoft.com/office/2007/relationships/media" Target="../media/media1.m4a"/><Relationship Id="rId6" Type="http://schemas.openxmlformats.org/officeDocument/2006/relationships/image" Target="../media/image7.png"/><Relationship Id="rId5" Type="http://schemas.openxmlformats.org/officeDocument/2006/relationships/image" Target="../media/image6.jpeg"/><Relationship Id="rId4"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7.xml"/><Relationship Id="rId7" Type="http://schemas.openxmlformats.org/officeDocument/2006/relationships/image" Target="../media/image9.png"/><Relationship Id="rId2" Type="http://schemas.openxmlformats.org/officeDocument/2006/relationships/audio" Target="../media/media10.m4a"/><Relationship Id="rId1" Type="http://schemas.microsoft.com/office/2007/relationships/media" Target="../media/media10.m4a"/><Relationship Id="rId6" Type="http://schemas.openxmlformats.org/officeDocument/2006/relationships/image" Target="../media/image16.emf"/><Relationship Id="rId5" Type="http://schemas.openxmlformats.org/officeDocument/2006/relationships/package" Target="../embeddings/Microsoft_Word_Document6.docx"/><Relationship Id="rId4"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7.xml"/><Relationship Id="rId7" Type="http://schemas.openxmlformats.org/officeDocument/2006/relationships/image" Target="../media/image9.png"/><Relationship Id="rId2" Type="http://schemas.openxmlformats.org/officeDocument/2006/relationships/audio" Target="../media/media11.m4a"/><Relationship Id="rId1" Type="http://schemas.microsoft.com/office/2007/relationships/media" Target="../media/media11.m4a"/><Relationship Id="rId6" Type="http://schemas.openxmlformats.org/officeDocument/2006/relationships/image" Target="../media/image17.emf"/><Relationship Id="rId5" Type="http://schemas.openxmlformats.org/officeDocument/2006/relationships/package" Target="../embeddings/Microsoft_Word_Document7.docx"/><Relationship Id="rId4"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7.xml"/><Relationship Id="rId7" Type="http://schemas.openxmlformats.org/officeDocument/2006/relationships/image" Target="../media/image9.png"/><Relationship Id="rId2" Type="http://schemas.openxmlformats.org/officeDocument/2006/relationships/audio" Target="../media/media12.m4a"/><Relationship Id="rId1" Type="http://schemas.microsoft.com/office/2007/relationships/media" Target="../media/media12.m4a"/><Relationship Id="rId6" Type="http://schemas.openxmlformats.org/officeDocument/2006/relationships/image" Target="../media/image18.emf"/><Relationship Id="rId5" Type="http://schemas.openxmlformats.org/officeDocument/2006/relationships/package" Target="../embeddings/Microsoft_Word_Document8.docx"/><Relationship Id="rId4"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7.xml"/><Relationship Id="rId7" Type="http://schemas.openxmlformats.org/officeDocument/2006/relationships/image" Target="../media/image9.png"/><Relationship Id="rId2" Type="http://schemas.openxmlformats.org/officeDocument/2006/relationships/audio" Target="../media/media13.m4a"/><Relationship Id="rId1" Type="http://schemas.microsoft.com/office/2007/relationships/media" Target="../media/media13.m4a"/><Relationship Id="rId6" Type="http://schemas.openxmlformats.org/officeDocument/2006/relationships/image" Target="../media/image19.emf"/><Relationship Id="rId5" Type="http://schemas.openxmlformats.org/officeDocument/2006/relationships/package" Target="../embeddings/Microsoft_Word_Document9.docx"/><Relationship Id="rId4"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7.xml"/><Relationship Id="rId7" Type="http://schemas.openxmlformats.org/officeDocument/2006/relationships/image" Target="../media/image9.png"/><Relationship Id="rId2" Type="http://schemas.openxmlformats.org/officeDocument/2006/relationships/audio" Target="../media/media14.m4a"/><Relationship Id="rId1" Type="http://schemas.microsoft.com/office/2007/relationships/media" Target="../media/media14.m4a"/><Relationship Id="rId6" Type="http://schemas.openxmlformats.org/officeDocument/2006/relationships/image" Target="../media/image20.emf"/><Relationship Id="rId5" Type="http://schemas.openxmlformats.org/officeDocument/2006/relationships/package" Target="../embeddings/Microsoft_Word_Document10.docx"/><Relationship Id="rId4"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7.xml"/><Relationship Id="rId7" Type="http://schemas.openxmlformats.org/officeDocument/2006/relationships/image" Target="../media/image9.png"/><Relationship Id="rId2" Type="http://schemas.openxmlformats.org/officeDocument/2006/relationships/audio" Target="../media/media15.m4a"/><Relationship Id="rId1" Type="http://schemas.microsoft.com/office/2007/relationships/media" Target="../media/media15.m4a"/><Relationship Id="rId6" Type="http://schemas.openxmlformats.org/officeDocument/2006/relationships/image" Target="../media/image21.emf"/><Relationship Id="rId5" Type="http://schemas.openxmlformats.org/officeDocument/2006/relationships/package" Target="../embeddings/Microsoft_Word_Document11.docx"/><Relationship Id="rId4"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7.xml"/><Relationship Id="rId7" Type="http://schemas.openxmlformats.org/officeDocument/2006/relationships/image" Target="../media/image9.png"/><Relationship Id="rId2" Type="http://schemas.openxmlformats.org/officeDocument/2006/relationships/audio" Target="../media/media16.m4a"/><Relationship Id="rId1" Type="http://schemas.microsoft.com/office/2007/relationships/media" Target="../media/media16.m4a"/><Relationship Id="rId6" Type="http://schemas.openxmlformats.org/officeDocument/2006/relationships/image" Target="../media/image22.emf"/><Relationship Id="rId5" Type="http://schemas.openxmlformats.org/officeDocument/2006/relationships/package" Target="../embeddings/Microsoft_Word_Document12.docx"/><Relationship Id="rId4"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7.xml"/><Relationship Id="rId7" Type="http://schemas.openxmlformats.org/officeDocument/2006/relationships/image" Target="../media/image9.png"/><Relationship Id="rId2" Type="http://schemas.openxmlformats.org/officeDocument/2006/relationships/audio" Target="../media/media17.m4a"/><Relationship Id="rId1" Type="http://schemas.microsoft.com/office/2007/relationships/media" Target="../media/media17.m4a"/><Relationship Id="rId6" Type="http://schemas.openxmlformats.org/officeDocument/2006/relationships/image" Target="../media/image23.emf"/><Relationship Id="rId5" Type="http://schemas.openxmlformats.org/officeDocument/2006/relationships/package" Target="../embeddings/Microsoft_Word_Document13.docx"/><Relationship Id="rId4"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3" Type="http://schemas.openxmlformats.org/officeDocument/2006/relationships/slideLayout" Target="../slideLayouts/slideLayout7.xml"/><Relationship Id="rId7" Type="http://schemas.openxmlformats.org/officeDocument/2006/relationships/image" Target="../media/image9.png"/><Relationship Id="rId2" Type="http://schemas.openxmlformats.org/officeDocument/2006/relationships/audio" Target="../media/media18.m4a"/><Relationship Id="rId1" Type="http://schemas.microsoft.com/office/2007/relationships/media" Target="../media/media18.m4a"/><Relationship Id="rId6" Type="http://schemas.openxmlformats.org/officeDocument/2006/relationships/image" Target="../media/image24.emf"/><Relationship Id="rId5" Type="http://schemas.openxmlformats.org/officeDocument/2006/relationships/package" Target="../embeddings/Microsoft_Word_Document14.docx"/><Relationship Id="rId4"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7.xml"/><Relationship Id="rId7" Type="http://schemas.openxmlformats.org/officeDocument/2006/relationships/image" Target="../media/image9.png"/><Relationship Id="rId2" Type="http://schemas.openxmlformats.org/officeDocument/2006/relationships/audio" Target="../media/media19.m4a"/><Relationship Id="rId1" Type="http://schemas.microsoft.com/office/2007/relationships/media" Target="../media/media19.m4a"/><Relationship Id="rId6" Type="http://schemas.openxmlformats.org/officeDocument/2006/relationships/image" Target="../media/image25.emf"/><Relationship Id="rId5" Type="http://schemas.openxmlformats.org/officeDocument/2006/relationships/package" Target="../embeddings/Microsoft_Word_Document15.docx"/><Relationship Id="rId4"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3" Type="http://schemas.openxmlformats.org/officeDocument/2006/relationships/audio" Target="../media/media2.m4a"/><Relationship Id="rId7" Type="http://schemas.openxmlformats.org/officeDocument/2006/relationships/image" Target="../media/image9.png"/><Relationship Id="rId2" Type="http://schemas.microsoft.com/office/2007/relationships/media" Target="../media/media2.m4a"/><Relationship Id="rId1" Type="http://schemas.openxmlformats.org/officeDocument/2006/relationships/tags" Target="../tags/tag1.xml"/><Relationship Id="rId6" Type="http://schemas.openxmlformats.org/officeDocument/2006/relationships/image" Target="../media/image10.jpeg"/><Relationship Id="rId5" Type="http://schemas.openxmlformats.org/officeDocument/2006/relationships/notesSlide" Target="../notesSlides/notesSlide2.xml"/><Relationship Id="rId4"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slideLayout" Target="../slideLayouts/slideLayout7.xml"/><Relationship Id="rId7" Type="http://schemas.openxmlformats.org/officeDocument/2006/relationships/image" Target="../media/image9.png"/><Relationship Id="rId2" Type="http://schemas.openxmlformats.org/officeDocument/2006/relationships/audio" Target="../media/media20.m4a"/><Relationship Id="rId1" Type="http://schemas.microsoft.com/office/2007/relationships/media" Target="../media/media20.m4a"/><Relationship Id="rId6" Type="http://schemas.openxmlformats.org/officeDocument/2006/relationships/image" Target="../media/image26.emf"/><Relationship Id="rId5" Type="http://schemas.openxmlformats.org/officeDocument/2006/relationships/package" Target="../embeddings/Microsoft_Word_Document16.docx"/><Relationship Id="rId4"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3" Type="http://schemas.openxmlformats.org/officeDocument/2006/relationships/slideLayout" Target="../slideLayouts/slideLayout7.xml"/><Relationship Id="rId7" Type="http://schemas.openxmlformats.org/officeDocument/2006/relationships/image" Target="../media/image9.png"/><Relationship Id="rId2" Type="http://schemas.openxmlformats.org/officeDocument/2006/relationships/audio" Target="../media/media21.m4a"/><Relationship Id="rId1" Type="http://schemas.microsoft.com/office/2007/relationships/media" Target="../media/media21.m4a"/><Relationship Id="rId6" Type="http://schemas.openxmlformats.org/officeDocument/2006/relationships/image" Target="../media/image27.emf"/><Relationship Id="rId5" Type="http://schemas.openxmlformats.org/officeDocument/2006/relationships/package" Target="../embeddings/Microsoft_Word_Document17.docx"/><Relationship Id="rId4"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3" Type="http://schemas.openxmlformats.org/officeDocument/2006/relationships/slideLayout" Target="../slideLayouts/slideLayout7.xml"/><Relationship Id="rId7" Type="http://schemas.openxmlformats.org/officeDocument/2006/relationships/image" Target="../media/image9.png"/><Relationship Id="rId2" Type="http://schemas.openxmlformats.org/officeDocument/2006/relationships/audio" Target="../media/media22.m4a"/><Relationship Id="rId1" Type="http://schemas.microsoft.com/office/2007/relationships/media" Target="../media/media22.m4a"/><Relationship Id="rId6" Type="http://schemas.openxmlformats.org/officeDocument/2006/relationships/image" Target="../media/image28.emf"/><Relationship Id="rId5" Type="http://schemas.openxmlformats.org/officeDocument/2006/relationships/package" Target="../embeddings/Microsoft_Word_Document18.docx"/><Relationship Id="rId4"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3" Type="http://schemas.openxmlformats.org/officeDocument/2006/relationships/slideLayout" Target="../slideLayouts/slideLayout7.xml"/><Relationship Id="rId7" Type="http://schemas.openxmlformats.org/officeDocument/2006/relationships/image" Target="../media/image9.png"/><Relationship Id="rId2" Type="http://schemas.openxmlformats.org/officeDocument/2006/relationships/audio" Target="../media/media23.m4a"/><Relationship Id="rId1" Type="http://schemas.microsoft.com/office/2007/relationships/media" Target="../media/media23.m4a"/><Relationship Id="rId6" Type="http://schemas.openxmlformats.org/officeDocument/2006/relationships/image" Target="../media/image29.emf"/><Relationship Id="rId5" Type="http://schemas.openxmlformats.org/officeDocument/2006/relationships/package" Target="../embeddings/Microsoft_Word_Document19.docx"/><Relationship Id="rId4"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3" Type="http://schemas.openxmlformats.org/officeDocument/2006/relationships/slideLayout" Target="../slideLayouts/slideLayout7.xml"/><Relationship Id="rId7" Type="http://schemas.openxmlformats.org/officeDocument/2006/relationships/image" Target="../media/image9.png"/><Relationship Id="rId2" Type="http://schemas.openxmlformats.org/officeDocument/2006/relationships/audio" Target="../media/media24.m4a"/><Relationship Id="rId1" Type="http://schemas.microsoft.com/office/2007/relationships/media" Target="../media/media24.m4a"/><Relationship Id="rId6" Type="http://schemas.openxmlformats.org/officeDocument/2006/relationships/image" Target="../media/image30.emf"/><Relationship Id="rId5" Type="http://schemas.openxmlformats.org/officeDocument/2006/relationships/package" Target="../embeddings/Microsoft_Word_Document20.docx"/><Relationship Id="rId4"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3" Type="http://schemas.openxmlformats.org/officeDocument/2006/relationships/slideLayout" Target="../slideLayouts/slideLayout7.xml"/><Relationship Id="rId7" Type="http://schemas.openxmlformats.org/officeDocument/2006/relationships/image" Target="../media/image9.png"/><Relationship Id="rId2" Type="http://schemas.openxmlformats.org/officeDocument/2006/relationships/audio" Target="../media/media25.m4a"/><Relationship Id="rId1" Type="http://schemas.microsoft.com/office/2007/relationships/media" Target="../media/media25.m4a"/><Relationship Id="rId6" Type="http://schemas.openxmlformats.org/officeDocument/2006/relationships/image" Target="../media/image31.emf"/><Relationship Id="rId5" Type="http://schemas.openxmlformats.org/officeDocument/2006/relationships/package" Target="../embeddings/Microsoft_Word_Document21.docx"/><Relationship Id="rId4" Type="http://schemas.openxmlformats.org/officeDocument/2006/relationships/notesSlide" Target="../notesSlides/notesSlide25.xml"/></Relationships>
</file>

<file path=ppt/slides/_rels/slide26.xml.rels><?xml version="1.0" encoding="UTF-8" standalone="yes"?>
<Relationships xmlns="http://schemas.openxmlformats.org/package/2006/relationships"><Relationship Id="rId3" Type="http://schemas.openxmlformats.org/officeDocument/2006/relationships/slideLayout" Target="../slideLayouts/slideLayout7.xml"/><Relationship Id="rId7" Type="http://schemas.openxmlformats.org/officeDocument/2006/relationships/image" Target="../media/image9.png"/><Relationship Id="rId2" Type="http://schemas.openxmlformats.org/officeDocument/2006/relationships/audio" Target="../media/media26.m4a"/><Relationship Id="rId1" Type="http://schemas.microsoft.com/office/2007/relationships/media" Target="../media/media26.m4a"/><Relationship Id="rId6" Type="http://schemas.openxmlformats.org/officeDocument/2006/relationships/image" Target="../media/image32.emf"/><Relationship Id="rId5" Type="http://schemas.openxmlformats.org/officeDocument/2006/relationships/package" Target="../embeddings/Microsoft_Word_Document22.docx"/><Relationship Id="rId4" Type="http://schemas.openxmlformats.org/officeDocument/2006/relationships/notesSlide" Target="../notesSlides/notesSlide26.xml"/></Relationships>
</file>

<file path=ppt/slides/_rels/slide27.xml.rels><?xml version="1.0" encoding="UTF-8" standalone="yes"?>
<Relationships xmlns="http://schemas.openxmlformats.org/package/2006/relationships"><Relationship Id="rId8" Type="http://schemas.openxmlformats.org/officeDocument/2006/relationships/image" Target="../media/image34.emf"/><Relationship Id="rId13" Type="http://schemas.openxmlformats.org/officeDocument/2006/relationships/package" Target="../embeddings/Microsoft_Word_Document27.docx"/><Relationship Id="rId3" Type="http://schemas.openxmlformats.org/officeDocument/2006/relationships/slideLayout" Target="../slideLayouts/slideLayout7.xml"/><Relationship Id="rId7" Type="http://schemas.openxmlformats.org/officeDocument/2006/relationships/package" Target="../embeddings/Microsoft_Word_Document24.docx"/><Relationship Id="rId12" Type="http://schemas.openxmlformats.org/officeDocument/2006/relationships/image" Target="../media/image36.emf"/><Relationship Id="rId2" Type="http://schemas.openxmlformats.org/officeDocument/2006/relationships/audio" Target="../media/media27.m4a"/><Relationship Id="rId1" Type="http://schemas.microsoft.com/office/2007/relationships/media" Target="../media/media27.m4a"/><Relationship Id="rId6" Type="http://schemas.openxmlformats.org/officeDocument/2006/relationships/image" Target="../media/image33.emf"/><Relationship Id="rId11" Type="http://schemas.openxmlformats.org/officeDocument/2006/relationships/package" Target="../embeddings/Microsoft_Word_Document26.docx"/><Relationship Id="rId5" Type="http://schemas.openxmlformats.org/officeDocument/2006/relationships/package" Target="../embeddings/Microsoft_Word_Document23.docx"/><Relationship Id="rId15" Type="http://schemas.openxmlformats.org/officeDocument/2006/relationships/image" Target="../media/image9.png"/><Relationship Id="rId10" Type="http://schemas.openxmlformats.org/officeDocument/2006/relationships/image" Target="../media/image35.emf"/><Relationship Id="rId4" Type="http://schemas.openxmlformats.org/officeDocument/2006/relationships/notesSlide" Target="../notesSlides/notesSlide27.xml"/><Relationship Id="rId9" Type="http://schemas.openxmlformats.org/officeDocument/2006/relationships/package" Target="../embeddings/Microsoft_Word_Document25.docx"/><Relationship Id="rId14" Type="http://schemas.openxmlformats.org/officeDocument/2006/relationships/image" Target="../media/image37.emf"/></Relationships>
</file>

<file path=ppt/slides/_rels/slide28.xml.rels><?xml version="1.0" encoding="UTF-8" standalone="yes"?>
<Relationships xmlns="http://schemas.openxmlformats.org/package/2006/relationships"><Relationship Id="rId8" Type="http://schemas.openxmlformats.org/officeDocument/2006/relationships/image" Target="../media/image39.emf"/><Relationship Id="rId13" Type="http://schemas.openxmlformats.org/officeDocument/2006/relationships/package" Target="../embeddings/Microsoft_Word_Document32.docx"/><Relationship Id="rId3" Type="http://schemas.openxmlformats.org/officeDocument/2006/relationships/slideLayout" Target="../slideLayouts/slideLayout7.xml"/><Relationship Id="rId7" Type="http://schemas.openxmlformats.org/officeDocument/2006/relationships/package" Target="../embeddings/Microsoft_Word_Document29.docx"/><Relationship Id="rId12" Type="http://schemas.openxmlformats.org/officeDocument/2006/relationships/image" Target="../media/image40.emf"/><Relationship Id="rId2" Type="http://schemas.openxmlformats.org/officeDocument/2006/relationships/audio" Target="../media/media28.m4a"/><Relationship Id="rId1" Type="http://schemas.microsoft.com/office/2007/relationships/media" Target="../media/media28.m4a"/><Relationship Id="rId6" Type="http://schemas.openxmlformats.org/officeDocument/2006/relationships/image" Target="../media/image38.emf"/><Relationship Id="rId11" Type="http://schemas.openxmlformats.org/officeDocument/2006/relationships/package" Target="../embeddings/Microsoft_Word_Document31.docx"/><Relationship Id="rId5" Type="http://schemas.openxmlformats.org/officeDocument/2006/relationships/package" Target="../embeddings/Microsoft_Word_Document28.docx"/><Relationship Id="rId15" Type="http://schemas.openxmlformats.org/officeDocument/2006/relationships/image" Target="../media/image9.png"/><Relationship Id="rId10" Type="http://schemas.openxmlformats.org/officeDocument/2006/relationships/image" Target="../media/image35.emf"/><Relationship Id="rId4" Type="http://schemas.openxmlformats.org/officeDocument/2006/relationships/notesSlide" Target="../notesSlides/notesSlide28.xml"/><Relationship Id="rId9" Type="http://schemas.openxmlformats.org/officeDocument/2006/relationships/package" Target="../embeddings/Microsoft_Word_Document30.docx"/><Relationship Id="rId14" Type="http://schemas.openxmlformats.org/officeDocument/2006/relationships/image" Target="../media/image37.emf"/></Relationships>
</file>

<file path=ppt/slides/_rels/slide29.xml.rels><?xml version="1.0" encoding="UTF-8" standalone="yes"?>
<Relationships xmlns="http://schemas.openxmlformats.org/package/2006/relationships"><Relationship Id="rId8" Type="http://schemas.openxmlformats.org/officeDocument/2006/relationships/image" Target="../media/image39.emf"/><Relationship Id="rId13" Type="http://schemas.openxmlformats.org/officeDocument/2006/relationships/package" Target="../embeddings/Microsoft_Word_Document37.docx"/><Relationship Id="rId3" Type="http://schemas.openxmlformats.org/officeDocument/2006/relationships/slideLayout" Target="../slideLayouts/slideLayout7.xml"/><Relationship Id="rId7" Type="http://schemas.openxmlformats.org/officeDocument/2006/relationships/package" Target="../embeddings/Microsoft_Word_Document34.docx"/><Relationship Id="rId12" Type="http://schemas.openxmlformats.org/officeDocument/2006/relationships/image" Target="../media/image40.emf"/><Relationship Id="rId2" Type="http://schemas.openxmlformats.org/officeDocument/2006/relationships/audio" Target="../media/media29.m4a"/><Relationship Id="rId1" Type="http://schemas.microsoft.com/office/2007/relationships/media" Target="../media/media29.m4a"/><Relationship Id="rId6" Type="http://schemas.openxmlformats.org/officeDocument/2006/relationships/image" Target="../media/image38.emf"/><Relationship Id="rId11" Type="http://schemas.openxmlformats.org/officeDocument/2006/relationships/package" Target="../embeddings/Microsoft_Word_Document36.docx"/><Relationship Id="rId5" Type="http://schemas.openxmlformats.org/officeDocument/2006/relationships/package" Target="../embeddings/Microsoft_Word_Document33.docx"/><Relationship Id="rId15" Type="http://schemas.openxmlformats.org/officeDocument/2006/relationships/image" Target="../media/image9.png"/><Relationship Id="rId10" Type="http://schemas.openxmlformats.org/officeDocument/2006/relationships/image" Target="../media/image35.emf"/><Relationship Id="rId4" Type="http://schemas.openxmlformats.org/officeDocument/2006/relationships/notesSlide" Target="../notesSlides/notesSlide29.xml"/><Relationship Id="rId9" Type="http://schemas.openxmlformats.org/officeDocument/2006/relationships/package" Target="../embeddings/Microsoft_Word_Document35.docx"/><Relationship Id="rId14" Type="http://schemas.openxmlformats.org/officeDocument/2006/relationships/image" Target="../media/image37.emf"/></Relationships>
</file>

<file path=ppt/slides/_rels/slide3.xml.rels><?xml version="1.0" encoding="UTF-8" standalone="yes"?>
<Relationships xmlns="http://schemas.openxmlformats.org/package/2006/relationships"><Relationship Id="rId3" Type="http://schemas.openxmlformats.org/officeDocument/2006/relationships/audio" Target="../media/media3.m4a"/><Relationship Id="rId7" Type="http://schemas.openxmlformats.org/officeDocument/2006/relationships/image" Target="../media/image9.png"/><Relationship Id="rId2" Type="http://schemas.microsoft.com/office/2007/relationships/media" Target="../media/media3.m4a"/><Relationship Id="rId1" Type="http://schemas.openxmlformats.org/officeDocument/2006/relationships/tags" Target="../tags/tag2.xml"/><Relationship Id="rId6" Type="http://schemas.openxmlformats.org/officeDocument/2006/relationships/image" Target="../media/image11.png"/><Relationship Id="rId5" Type="http://schemas.openxmlformats.org/officeDocument/2006/relationships/notesSlide" Target="../notesSlides/notesSlide3.xml"/><Relationship Id="rId4"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8" Type="http://schemas.openxmlformats.org/officeDocument/2006/relationships/image" Target="../media/image39.emf"/><Relationship Id="rId13" Type="http://schemas.openxmlformats.org/officeDocument/2006/relationships/package" Target="../embeddings/Microsoft_Word_Document42.docx"/><Relationship Id="rId3" Type="http://schemas.openxmlformats.org/officeDocument/2006/relationships/slideLayout" Target="../slideLayouts/slideLayout7.xml"/><Relationship Id="rId7" Type="http://schemas.openxmlformats.org/officeDocument/2006/relationships/package" Target="../embeddings/Microsoft_Word_Document39.docx"/><Relationship Id="rId12" Type="http://schemas.openxmlformats.org/officeDocument/2006/relationships/image" Target="../media/image40.emf"/><Relationship Id="rId2" Type="http://schemas.openxmlformats.org/officeDocument/2006/relationships/audio" Target="../media/media30.m4a"/><Relationship Id="rId1" Type="http://schemas.microsoft.com/office/2007/relationships/media" Target="../media/media30.m4a"/><Relationship Id="rId6" Type="http://schemas.openxmlformats.org/officeDocument/2006/relationships/image" Target="../media/image38.emf"/><Relationship Id="rId11" Type="http://schemas.openxmlformats.org/officeDocument/2006/relationships/package" Target="../embeddings/Microsoft_Word_Document41.docx"/><Relationship Id="rId5" Type="http://schemas.openxmlformats.org/officeDocument/2006/relationships/package" Target="../embeddings/Microsoft_Word_Document38.docx"/><Relationship Id="rId15" Type="http://schemas.openxmlformats.org/officeDocument/2006/relationships/image" Target="../media/image9.png"/><Relationship Id="rId10" Type="http://schemas.openxmlformats.org/officeDocument/2006/relationships/image" Target="../media/image35.emf"/><Relationship Id="rId4" Type="http://schemas.openxmlformats.org/officeDocument/2006/relationships/notesSlide" Target="../notesSlides/notesSlide30.xml"/><Relationship Id="rId9" Type="http://schemas.openxmlformats.org/officeDocument/2006/relationships/package" Target="../embeddings/Microsoft_Word_Document40.docx"/><Relationship Id="rId14" Type="http://schemas.openxmlformats.org/officeDocument/2006/relationships/image" Target="../media/image37.emf"/></Relationships>
</file>

<file path=ppt/slides/_rels/slide31.xml.rels><?xml version="1.0" encoding="UTF-8" standalone="yes"?>
<Relationships xmlns="http://schemas.openxmlformats.org/package/2006/relationships"><Relationship Id="rId8" Type="http://schemas.openxmlformats.org/officeDocument/2006/relationships/package" Target="../embeddings/Microsoft_Word_Document44.docx"/><Relationship Id="rId13" Type="http://schemas.openxmlformats.org/officeDocument/2006/relationships/image" Target="../media/image40.emf"/><Relationship Id="rId3" Type="http://schemas.openxmlformats.org/officeDocument/2006/relationships/audio" Target="../media/media31.m4a"/><Relationship Id="rId7" Type="http://schemas.openxmlformats.org/officeDocument/2006/relationships/image" Target="../media/image38.emf"/><Relationship Id="rId12" Type="http://schemas.openxmlformats.org/officeDocument/2006/relationships/package" Target="../embeddings/Microsoft_Word_Document46.docx"/><Relationship Id="rId2" Type="http://schemas.microsoft.com/office/2007/relationships/media" Target="../media/media31.m4a"/><Relationship Id="rId16" Type="http://schemas.openxmlformats.org/officeDocument/2006/relationships/image" Target="../media/image9.png"/><Relationship Id="rId1" Type="http://schemas.openxmlformats.org/officeDocument/2006/relationships/tags" Target="../tags/tag3.xml"/><Relationship Id="rId6" Type="http://schemas.openxmlformats.org/officeDocument/2006/relationships/package" Target="../embeddings/Microsoft_Word_Document43.docx"/><Relationship Id="rId11" Type="http://schemas.openxmlformats.org/officeDocument/2006/relationships/image" Target="../media/image35.emf"/><Relationship Id="rId5" Type="http://schemas.openxmlformats.org/officeDocument/2006/relationships/notesSlide" Target="../notesSlides/notesSlide31.xml"/><Relationship Id="rId15" Type="http://schemas.openxmlformats.org/officeDocument/2006/relationships/image" Target="../media/image37.emf"/><Relationship Id="rId10" Type="http://schemas.openxmlformats.org/officeDocument/2006/relationships/package" Target="../embeddings/Microsoft_Word_Document45.docx"/><Relationship Id="rId4" Type="http://schemas.openxmlformats.org/officeDocument/2006/relationships/slideLayout" Target="../slideLayouts/slideLayout7.xml"/><Relationship Id="rId9" Type="http://schemas.openxmlformats.org/officeDocument/2006/relationships/image" Target="../media/image39.emf"/><Relationship Id="rId14" Type="http://schemas.openxmlformats.org/officeDocument/2006/relationships/package" Target="../embeddings/Microsoft_Word_Document47.docx"/></Relationships>
</file>

<file path=ppt/slides/_rels/slide32.xml.rels><?xml version="1.0" encoding="UTF-8" standalone="yes"?>
<Relationships xmlns="http://schemas.openxmlformats.org/package/2006/relationships"><Relationship Id="rId8" Type="http://schemas.openxmlformats.org/officeDocument/2006/relationships/image" Target="../media/image39.emf"/><Relationship Id="rId13" Type="http://schemas.openxmlformats.org/officeDocument/2006/relationships/package" Target="../embeddings/Microsoft_Word_Document52.docx"/><Relationship Id="rId3" Type="http://schemas.openxmlformats.org/officeDocument/2006/relationships/slideLayout" Target="../slideLayouts/slideLayout7.xml"/><Relationship Id="rId7" Type="http://schemas.openxmlformats.org/officeDocument/2006/relationships/package" Target="../embeddings/Microsoft_Word_Document49.docx"/><Relationship Id="rId12" Type="http://schemas.openxmlformats.org/officeDocument/2006/relationships/image" Target="../media/image40.emf"/><Relationship Id="rId2" Type="http://schemas.openxmlformats.org/officeDocument/2006/relationships/audio" Target="../media/media32.m4a"/><Relationship Id="rId1" Type="http://schemas.microsoft.com/office/2007/relationships/media" Target="../media/media32.m4a"/><Relationship Id="rId6" Type="http://schemas.openxmlformats.org/officeDocument/2006/relationships/image" Target="../media/image38.emf"/><Relationship Id="rId11" Type="http://schemas.openxmlformats.org/officeDocument/2006/relationships/package" Target="../embeddings/Microsoft_Word_Document51.docx"/><Relationship Id="rId5" Type="http://schemas.openxmlformats.org/officeDocument/2006/relationships/package" Target="../embeddings/Microsoft_Word_Document48.docx"/><Relationship Id="rId15" Type="http://schemas.openxmlformats.org/officeDocument/2006/relationships/image" Target="../media/image9.png"/><Relationship Id="rId10" Type="http://schemas.openxmlformats.org/officeDocument/2006/relationships/image" Target="../media/image35.emf"/><Relationship Id="rId4" Type="http://schemas.openxmlformats.org/officeDocument/2006/relationships/notesSlide" Target="../notesSlides/notesSlide32.xml"/><Relationship Id="rId9" Type="http://schemas.openxmlformats.org/officeDocument/2006/relationships/package" Target="../embeddings/Microsoft_Word_Document50.docx"/><Relationship Id="rId14" Type="http://schemas.openxmlformats.org/officeDocument/2006/relationships/image" Target="../media/image37.emf"/></Relationships>
</file>

<file path=ppt/slides/_rels/slide33.xml.rels><?xml version="1.0" encoding="UTF-8" standalone="yes"?>
<Relationships xmlns="http://schemas.openxmlformats.org/package/2006/relationships"><Relationship Id="rId8" Type="http://schemas.openxmlformats.org/officeDocument/2006/relationships/image" Target="../media/image39.emf"/><Relationship Id="rId13" Type="http://schemas.openxmlformats.org/officeDocument/2006/relationships/package" Target="../embeddings/Microsoft_Word_Document57.docx"/><Relationship Id="rId3" Type="http://schemas.openxmlformats.org/officeDocument/2006/relationships/slideLayout" Target="../slideLayouts/slideLayout7.xml"/><Relationship Id="rId7" Type="http://schemas.openxmlformats.org/officeDocument/2006/relationships/package" Target="../embeddings/Microsoft_Word_Document54.docx"/><Relationship Id="rId12" Type="http://schemas.openxmlformats.org/officeDocument/2006/relationships/image" Target="../media/image40.emf"/><Relationship Id="rId2" Type="http://schemas.openxmlformats.org/officeDocument/2006/relationships/audio" Target="../media/media33.m4a"/><Relationship Id="rId1" Type="http://schemas.microsoft.com/office/2007/relationships/media" Target="../media/media33.m4a"/><Relationship Id="rId6" Type="http://schemas.openxmlformats.org/officeDocument/2006/relationships/image" Target="../media/image38.emf"/><Relationship Id="rId11" Type="http://schemas.openxmlformats.org/officeDocument/2006/relationships/package" Target="../embeddings/Microsoft_Word_Document56.docx"/><Relationship Id="rId5" Type="http://schemas.openxmlformats.org/officeDocument/2006/relationships/package" Target="../embeddings/Microsoft_Word_Document53.docx"/><Relationship Id="rId15" Type="http://schemas.openxmlformats.org/officeDocument/2006/relationships/image" Target="../media/image9.png"/><Relationship Id="rId10" Type="http://schemas.openxmlformats.org/officeDocument/2006/relationships/image" Target="../media/image35.emf"/><Relationship Id="rId4" Type="http://schemas.openxmlformats.org/officeDocument/2006/relationships/notesSlide" Target="../notesSlides/notesSlide33.xml"/><Relationship Id="rId9" Type="http://schemas.openxmlformats.org/officeDocument/2006/relationships/package" Target="../embeddings/Microsoft_Word_Document55.docx"/><Relationship Id="rId14" Type="http://schemas.openxmlformats.org/officeDocument/2006/relationships/image" Target="../media/image37.emf"/></Relationships>
</file>

<file path=ppt/slides/_rels/slide34.xml.rels><?xml version="1.0" encoding="UTF-8" standalone="yes"?>
<Relationships xmlns="http://schemas.openxmlformats.org/package/2006/relationships"><Relationship Id="rId8" Type="http://schemas.openxmlformats.org/officeDocument/2006/relationships/image" Target="../media/image39.emf"/><Relationship Id="rId13" Type="http://schemas.openxmlformats.org/officeDocument/2006/relationships/package" Target="../embeddings/Microsoft_Word_Document62.docx"/><Relationship Id="rId3" Type="http://schemas.openxmlformats.org/officeDocument/2006/relationships/slideLayout" Target="../slideLayouts/slideLayout7.xml"/><Relationship Id="rId7" Type="http://schemas.openxmlformats.org/officeDocument/2006/relationships/package" Target="../embeddings/Microsoft_Word_Document59.docx"/><Relationship Id="rId12" Type="http://schemas.openxmlformats.org/officeDocument/2006/relationships/image" Target="../media/image40.emf"/><Relationship Id="rId2" Type="http://schemas.openxmlformats.org/officeDocument/2006/relationships/audio" Target="../media/media34.m4a"/><Relationship Id="rId1" Type="http://schemas.microsoft.com/office/2007/relationships/media" Target="../media/media34.m4a"/><Relationship Id="rId6" Type="http://schemas.openxmlformats.org/officeDocument/2006/relationships/image" Target="../media/image38.emf"/><Relationship Id="rId11" Type="http://schemas.openxmlformats.org/officeDocument/2006/relationships/package" Target="../embeddings/Microsoft_Word_Document61.docx"/><Relationship Id="rId5" Type="http://schemas.openxmlformats.org/officeDocument/2006/relationships/package" Target="../embeddings/Microsoft_Word_Document58.docx"/><Relationship Id="rId15" Type="http://schemas.openxmlformats.org/officeDocument/2006/relationships/image" Target="../media/image9.png"/><Relationship Id="rId10" Type="http://schemas.openxmlformats.org/officeDocument/2006/relationships/image" Target="../media/image35.emf"/><Relationship Id="rId4" Type="http://schemas.openxmlformats.org/officeDocument/2006/relationships/notesSlide" Target="../notesSlides/notesSlide34.xml"/><Relationship Id="rId9" Type="http://schemas.openxmlformats.org/officeDocument/2006/relationships/package" Target="../embeddings/Microsoft_Word_Document60.docx"/><Relationship Id="rId14" Type="http://schemas.openxmlformats.org/officeDocument/2006/relationships/image" Target="../media/image37.emf"/></Relationships>
</file>

<file path=ppt/slides/_rels/slide35.xml.rels><?xml version="1.0" encoding="UTF-8" standalone="yes"?>
<Relationships xmlns="http://schemas.openxmlformats.org/package/2006/relationships"><Relationship Id="rId8" Type="http://schemas.openxmlformats.org/officeDocument/2006/relationships/image" Target="../media/image39.emf"/><Relationship Id="rId13" Type="http://schemas.openxmlformats.org/officeDocument/2006/relationships/package" Target="../embeddings/Microsoft_Word_Document67.docx"/><Relationship Id="rId3" Type="http://schemas.openxmlformats.org/officeDocument/2006/relationships/slideLayout" Target="../slideLayouts/slideLayout7.xml"/><Relationship Id="rId7" Type="http://schemas.openxmlformats.org/officeDocument/2006/relationships/package" Target="../embeddings/Microsoft_Word_Document64.docx"/><Relationship Id="rId12" Type="http://schemas.openxmlformats.org/officeDocument/2006/relationships/image" Target="../media/image40.emf"/><Relationship Id="rId2" Type="http://schemas.openxmlformats.org/officeDocument/2006/relationships/audio" Target="../media/media35.m4a"/><Relationship Id="rId1" Type="http://schemas.microsoft.com/office/2007/relationships/media" Target="../media/media35.m4a"/><Relationship Id="rId6" Type="http://schemas.openxmlformats.org/officeDocument/2006/relationships/image" Target="../media/image38.emf"/><Relationship Id="rId11" Type="http://schemas.openxmlformats.org/officeDocument/2006/relationships/package" Target="../embeddings/Microsoft_Word_Document66.docx"/><Relationship Id="rId5" Type="http://schemas.openxmlformats.org/officeDocument/2006/relationships/package" Target="../embeddings/Microsoft_Word_Document63.docx"/><Relationship Id="rId15" Type="http://schemas.openxmlformats.org/officeDocument/2006/relationships/image" Target="../media/image9.png"/><Relationship Id="rId10" Type="http://schemas.openxmlformats.org/officeDocument/2006/relationships/image" Target="../media/image35.emf"/><Relationship Id="rId4" Type="http://schemas.openxmlformats.org/officeDocument/2006/relationships/notesSlide" Target="../notesSlides/notesSlide35.xml"/><Relationship Id="rId9" Type="http://schemas.openxmlformats.org/officeDocument/2006/relationships/package" Target="../embeddings/Microsoft_Word_Document65.docx"/><Relationship Id="rId14" Type="http://schemas.openxmlformats.org/officeDocument/2006/relationships/image" Target="../media/image37.emf"/></Relationships>
</file>

<file path=ppt/slides/_rels/slide36.xml.rels><?xml version="1.0" encoding="UTF-8" standalone="yes"?>
<Relationships xmlns="http://schemas.openxmlformats.org/package/2006/relationships"><Relationship Id="rId8" Type="http://schemas.openxmlformats.org/officeDocument/2006/relationships/image" Target="../media/image39.emf"/><Relationship Id="rId13" Type="http://schemas.openxmlformats.org/officeDocument/2006/relationships/package" Target="../embeddings/Microsoft_Word_Document72.docx"/><Relationship Id="rId3" Type="http://schemas.openxmlformats.org/officeDocument/2006/relationships/slideLayout" Target="../slideLayouts/slideLayout7.xml"/><Relationship Id="rId7" Type="http://schemas.openxmlformats.org/officeDocument/2006/relationships/package" Target="../embeddings/Microsoft_Word_Document69.docx"/><Relationship Id="rId12" Type="http://schemas.openxmlformats.org/officeDocument/2006/relationships/image" Target="../media/image40.emf"/><Relationship Id="rId2" Type="http://schemas.openxmlformats.org/officeDocument/2006/relationships/audio" Target="../media/media36.m4a"/><Relationship Id="rId1" Type="http://schemas.microsoft.com/office/2007/relationships/media" Target="../media/media36.m4a"/><Relationship Id="rId6" Type="http://schemas.openxmlformats.org/officeDocument/2006/relationships/image" Target="../media/image38.emf"/><Relationship Id="rId11" Type="http://schemas.openxmlformats.org/officeDocument/2006/relationships/package" Target="../embeddings/Microsoft_Word_Document71.docx"/><Relationship Id="rId5" Type="http://schemas.openxmlformats.org/officeDocument/2006/relationships/package" Target="../embeddings/Microsoft_Word_Document68.docx"/><Relationship Id="rId15" Type="http://schemas.openxmlformats.org/officeDocument/2006/relationships/image" Target="../media/image9.png"/><Relationship Id="rId10" Type="http://schemas.openxmlformats.org/officeDocument/2006/relationships/image" Target="../media/image35.emf"/><Relationship Id="rId4" Type="http://schemas.openxmlformats.org/officeDocument/2006/relationships/notesSlide" Target="../notesSlides/notesSlide36.xml"/><Relationship Id="rId9" Type="http://schemas.openxmlformats.org/officeDocument/2006/relationships/package" Target="../embeddings/Microsoft_Word_Document70.docx"/><Relationship Id="rId14" Type="http://schemas.openxmlformats.org/officeDocument/2006/relationships/image" Target="../media/image37.emf"/></Relationships>
</file>

<file path=ppt/slides/_rels/slide37.xml.rels><?xml version="1.0" encoding="UTF-8" standalone="yes"?>
<Relationships xmlns="http://schemas.openxmlformats.org/package/2006/relationships"><Relationship Id="rId8" Type="http://schemas.openxmlformats.org/officeDocument/2006/relationships/image" Target="../media/image39.emf"/><Relationship Id="rId13" Type="http://schemas.openxmlformats.org/officeDocument/2006/relationships/package" Target="../embeddings/Microsoft_Word_Document77.docx"/><Relationship Id="rId3" Type="http://schemas.openxmlformats.org/officeDocument/2006/relationships/slideLayout" Target="../slideLayouts/slideLayout7.xml"/><Relationship Id="rId7" Type="http://schemas.openxmlformats.org/officeDocument/2006/relationships/package" Target="../embeddings/Microsoft_Word_Document74.docx"/><Relationship Id="rId12" Type="http://schemas.openxmlformats.org/officeDocument/2006/relationships/image" Target="../media/image40.emf"/><Relationship Id="rId2" Type="http://schemas.openxmlformats.org/officeDocument/2006/relationships/audio" Target="../media/media37.m4a"/><Relationship Id="rId1" Type="http://schemas.microsoft.com/office/2007/relationships/media" Target="../media/media37.m4a"/><Relationship Id="rId6" Type="http://schemas.openxmlformats.org/officeDocument/2006/relationships/image" Target="../media/image38.emf"/><Relationship Id="rId11" Type="http://schemas.openxmlformats.org/officeDocument/2006/relationships/package" Target="../embeddings/Microsoft_Word_Document76.docx"/><Relationship Id="rId5" Type="http://schemas.openxmlformats.org/officeDocument/2006/relationships/package" Target="../embeddings/Microsoft_Word_Document73.docx"/><Relationship Id="rId15" Type="http://schemas.openxmlformats.org/officeDocument/2006/relationships/image" Target="../media/image9.png"/><Relationship Id="rId10" Type="http://schemas.openxmlformats.org/officeDocument/2006/relationships/image" Target="../media/image35.emf"/><Relationship Id="rId4" Type="http://schemas.openxmlformats.org/officeDocument/2006/relationships/notesSlide" Target="../notesSlides/notesSlide37.xml"/><Relationship Id="rId9" Type="http://schemas.openxmlformats.org/officeDocument/2006/relationships/package" Target="../embeddings/Microsoft_Word_Document75.docx"/><Relationship Id="rId14" Type="http://schemas.openxmlformats.org/officeDocument/2006/relationships/image" Target="../media/image37.emf"/></Relationships>
</file>

<file path=ppt/slides/_rels/slide38.xml.rels><?xml version="1.0" encoding="UTF-8" standalone="yes"?>
<Relationships xmlns="http://schemas.openxmlformats.org/package/2006/relationships"><Relationship Id="rId8" Type="http://schemas.openxmlformats.org/officeDocument/2006/relationships/image" Target="../media/image39.emf"/><Relationship Id="rId13" Type="http://schemas.openxmlformats.org/officeDocument/2006/relationships/package" Target="../embeddings/Microsoft_Word_Document82.docx"/><Relationship Id="rId3" Type="http://schemas.openxmlformats.org/officeDocument/2006/relationships/slideLayout" Target="../slideLayouts/slideLayout7.xml"/><Relationship Id="rId7" Type="http://schemas.openxmlformats.org/officeDocument/2006/relationships/package" Target="../embeddings/Microsoft_Word_Document79.docx"/><Relationship Id="rId12" Type="http://schemas.openxmlformats.org/officeDocument/2006/relationships/image" Target="../media/image40.emf"/><Relationship Id="rId2" Type="http://schemas.openxmlformats.org/officeDocument/2006/relationships/audio" Target="../media/media38.m4a"/><Relationship Id="rId1" Type="http://schemas.microsoft.com/office/2007/relationships/media" Target="../media/media38.m4a"/><Relationship Id="rId6" Type="http://schemas.openxmlformats.org/officeDocument/2006/relationships/image" Target="../media/image38.emf"/><Relationship Id="rId11" Type="http://schemas.openxmlformats.org/officeDocument/2006/relationships/package" Target="../embeddings/Microsoft_Word_Document81.docx"/><Relationship Id="rId5" Type="http://schemas.openxmlformats.org/officeDocument/2006/relationships/package" Target="../embeddings/Microsoft_Word_Document78.docx"/><Relationship Id="rId15" Type="http://schemas.openxmlformats.org/officeDocument/2006/relationships/image" Target="../media/image9.png"/><Relationship Id="rId10" Type="http://schemas.openxmlformats.org/officeDocument/2006/relationships/image" Target="../media/image35.emf"/><Relationship Id="rId4" Type="http://schemas.openxmlformats.org/officeDocument/2006/relationships/notesSlide" Target="../notesSlides/notesSlide38.xml"/><Relationship Id="rId9" Type="http://schemas.openxmlformats.org/officeDocument/2006/relationships/package" Target="../embeddings/Microsoft_Word_Document80.docx"/><Relationship Id="rId14" Type="http://schemas.openxmlformats.org/officeDocument/2006/relationships/image" Target="../media/image37.emf"/></Relationships>
</file>

<file path=ppt/slides/_rels/slide39.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slideLayout" Target="../slideLayouts/slideLayout29.xml"/><Relationship Id="rId7" Type="http://schemas.openxmlformats.org/officeDocument/2006/relationships/image" Target="../media/image8.gif"/><Relationship Id="rId2" Type="http://schemas.openxmlformats.org/officeDocument/2006/relationships/audio" Target="../media/media39.m4a"/><Relationship Id="rId1" Type="http://schemas.microsoft.com/office/2007/relationships/media" Target="../media/media39.m4a"/><Relationship Id="rId6" Type="http://schemas.openxmlformats.org/officeDocument/2006/relationships/image" Target="../media/image7.png"/><Relationship Id="rId5" Type="http://schemas.openxmlformats.org/officeDocument/2006/relationships/image" Target="../media/image6.jpeg"/><Relationship Id="rId4" Type="http://schemas.openxmlformats.org/officeDocument/2006/relationships/notesSlide" Target="../notesSlides/notesSlide39.xml"/></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7.xml"/><Relationship Id="rId7" Type="http://schemas.openxmlformats.org/officeDocument/2006/relationships/image" Target="../media/image9.png"/><Relationship Id="rId2" Type="http://schemas.openxmlformats.org/officeDocument/2006/relationships/audio" Target="../media/media4.m4a"/><Relationship Id="rId1" Type="http://schemas.microsoft.com/office/2007/relationships/media" Target="../media/media4.m4a"/><Relationship Id="rId6" Type="http://schemas.openxmlformats.org/officeDocument/2006/relationships/image" Target="../media/image12.emf"/><Relationship Id="rId5" Type="http://schemas.openxmlformats.org/officeDocument/2006/relationships/package" Target="../embeddings/Microsoft_Word_Document.docx"/><Relationship Id="rId4"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7.xml"/><Relationship Id="rId7" Type="http://schemas.openxmlformats.org/officeDocument/2006/relationships/image" Target="../media/image9.png"/><Relationship Id="rId2" Type="http://schemas.openxmlformats.org/officeDocument/2006/relationships/audio" Target="../media/media5.m4a"/><Relationship Id="rId1" Type="http://schemas.microsoft.com/office/2007/relationships/media" Target="../media/media5.m4a"/><Relationship Id="rId6" Type="http://schemas.openxmlformats.org/officeDocument/2006/relationships/image" Target="../media/image13.emf"/><Relationship Id="rId5" Type="http://schemas.openxmlformats.org/officeDocument/2006/relationships/package" Target="../embeddings/Microsoft_Word_Document1.docx"/><Relationship Id="rId4"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7.xml"/><Relationship Id="rId7" Type="http://schemas.openxmlformats.org/officeDocument/2006/relationships/image" Target="../media/image9.png"/><Relationship Id="rId2" Type="http://schemas.openxmlformats.org/officeDocument/2006/relationships/audio" Target="../media/media6.m4a"/><Relationship Id="rId1" Type="http://schemas.microsoft.com/office/2007/relationships/media" Target="../media/media6.m4a"/><Relationship Id="rId6" Type="http://schemas.openxmlformats.org/officeDocument/2006/relationships/image" Target="../media/image14.emf"/><Relationship Id="rId5" Type="http://schemas.openxmlformats.org/officeDocument/2006/relationships/package" Target="../embeddings/Microsoft_Word_Document2.docx"/><Relationship Id="rId4"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7.xml"/><Relationship Id="rId7" Type="http://schemas.openxmlformats.org/officeDocument/2006/relationships/image" Target="../media/image9.png"/><Relationship Id="rId2" Type="http://schemas.openxmlformats.org/officeDocument/2006/relationships/audio" Target="../media/media7.m4a"/><Relationship Id="rId1" Type="http://schemas.microsoft.com/office/2007/relationships/media" Target="../media/media7.m4a"/><Relationship Id="rId6" Type="http://schemas.openxmlformats.org/officeDocument/2006/relationships/image" Target="../media/image15.emf"/><Relationship Id="rId5" Type="http://schemas.openxmlformats.org/officeDocument/2006/relationships/package" Target="../embeddings/Microsoft_Word_Document3.docx"/><Relationship Id="rId4"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7.xml"/><Relationship Id="rId7" Type="http://schemas.openxmlformats.org/officeDocument/2006/relationships/image" Target="../media/image9.png"/><Relationship Id="rId2" Type="http://schemas.openxmlformats.org/officeDocument/2006/relationships/audio" Target="../media/media8.m4a"/><Relationship Id="rId1" Type="http://schemas.microsoft.com/office/2007/relationships/media" Target="../media/media8.m4a"/><Relationship Id="rId6" Type="http://schemas.openxmlformats.org/officeDocument/2006/relationships/image" Target="../media/image15.emf"/><Relationship Id="rId5" Type="http://schemas.openxmlformats.org/officeDocument/2006/relationships/package" Target="../embeddings/Microsoft_Word_Document4.docx"/><Relationship Id="rId4"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7.xml"/><Relationship Id="rId7" Type="http://schemas.openxmlformats.org/officeDocument/2006/relationships/image" Target="../media/image9.png"/><Relationship Id="rId2" Type="http://schemas.openxmlformats.org/officeDocument/2006/relationships/audio" Target="../media/media9.m4a"/><Relationship Id="rId1" Type="http://schemas.microsoft.com/office/2007/relationships/media" Target="../media/media9.m4a"/><Relationship Id="rId6" Type="http://schemas.openxmlformats.org/officeDocument/2006/relationships/image" Target="../media/image15.emf"/><Relationship Id="rId5" Type="http://schemas.openxmlformats.org/officeDocument/2006/relationships/package" Target="../embeddings/Microsoft_Word_Document5.docx"/><Relationship Id="rId4"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Billede 16" descr="Et billede, der indeholder sky, udendørs, statue, person&#10;&#10;Automatisk genereret beskrivelse">
            <a:extLst>
              <a:ext uri="{FF2B5EF4-FFF2-40B4-BE49-F238E27FC236}">
                <a16:creationId xmlns:a16="http://schemas.microsoft.com/office/drawing/2014/main" id="{379CC0FC-998E-5C52-61E8-05DAEB37F009}"/>
              </a:ext>
            </a:extLst>
          </p:cNvPr>
          <p:cNvPicPr>
            <a:picLocks noChangeAspect="1"/>
          </p:cNvPicPr>
          <p:nvPr/>
        </p:nvPicPr>
        <p:blipFill rotWithShape="1">
          <a:blip r:embed="rId5">
            <a:extLst>
              <a:ext uri="{28A0092B-C50C-407E-A947-70E740481C1C}">
                <a14:useLocalDpi xmlns:a14="http://schemas.microsoft.com/office/drawing/2010/main" val="0"/>
              </a:ext>
            </a:extLst>
          </a:blip>
          <a:srcRect r="14370" b="26465"/>
          <a:stretch/>
        </p:blipFill>
        <p:spPr>
          <a:xfrm>
            <a:off x="1" y="-12699"/>
            <a:ext cx="12191999" cy="6966858"/>
          </a:xfrm>
          <a:prstGeom prst="rect">
            <a:avLst/>
          </a:prstGeom>
        </p:spPr>
      </p:pic>
      <p:sp>
        <p:nvSpPr>
          <p:cNvPr id="15" name="Rektangel 14">
            <a:extLst>
              <a:ext uri="{FF2B5EF4-FFF2-40B4-BE49-F238E27FC236}">
                <a16:creationId xmlns:a16="http://schemas.microsoft.com/office/drawing/2014/main" id="{8A711913-546F-DA6E-2B32-DF4672127FA8}"/>
              </a:ext>
            </a:extLst>
          </p:cNvPr>
          <p:cNvSpPr/>
          <p:nvPr/>
        </p:nvSpPr>
        <p:spPr>
          <a:xfrm>
            <a:off x="1" y="0"/>
            <a:ext cx="12191999" cy="6966857"/>
          </a:xfrm>
          <a:prstGeom prst="rect">
            <a:avLst/>
          </a:prstGeom>
          <a:solidFill>
            <a:schemeClr val="bg1">
              <a:alpha val="58000"/>
            </a:schemeClr>
          </a:solidFill>
          <a:ln w="9525">
            <a:solidFill>
              <a:srgbClr val="1F4A60"/>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da-DK" dirty="0" err="1"/>
          </a:p>
        </p:txBody>
      </p:sp>
      <p:sp>
        <p:nvSpPr>
          <p:cNvPr id="13" name="Title 1">
            <a:extLst>
              <a:ext uri="{FF2B5EF4-FFF2-40B4-BE49-F238E27FC236}">
                <a16:creationId xmlns:a16="http://schemas.microsoft.com/office/drawing/2014/main" id="{0AB2DF65-C7C6-A37F-C791-84316F9982BE}"/>
              </a:ext>
            </a:extLst>
          </p:cNvPr>
          <p:cNvSpPr txBox="1">
            <a:spLocks/>
          </p:cNvSpPr>
          <p:nvPr/>
        </p:nvSpPr>
        <p:spPr>
          <a:xfrm>
            <a:off x="1008210" y="2570168"/>
            <a:ext cx="5644776" cy="1717664"/>
          </a:xfrm>
          <a:prstGeom prst="rect">
            <a:avLst/>
          </a:prstGeom>
          <a:noFill/>
          <a:ln w="38100">
            <a:solidFill>
              <a:schemeClr val="accent5">
                <a:lumMod val="50000"/>
              </a:schemeClr>
            </a:solidFill>
          </a:ln>
        </p:spPr>
        <p:txBody>
          <a:bodyPr vert="horz" lIns="360000" tIns="360000" rIns="360000" bIns="360000" rtlCol="0" anchor="ctr" anchorCtr="0">
            <a:noAutofit/>
          </a:bodyPr>
          <a:lstStyle>
            <a:lvl1pPr algn="l" defTabSz="914400" rtl="0" eaLnBrk="1" latinLnBrk="0" hangingPunct="1">
              <a:lnSpc>
                <a:spcPct val="85000"/>
              </a:lnSpc>
              <a:spcBef>
                <a:spcPct val="0"/>
              </a:spcBef>
              <a:buNone/>
              <a:defRPr sz="2800" b="1" kern="1200">
                <a:solidFill>
                  <a:schemeClr val="tx1"/>
                </a:solidFill>
                <a:latin typeface="+mj-lt"/>
                <a:ea typeface="+mj-ea"/>
                <a:cs typeface="+mj-cs"/>
              </a:defRPr>
            </a:lvl1pPr>
          </a:lstStyle>
          <a:p>
            <a:pPr algn="ctr"/>
            <a:r>
              <a:rPr lang="da-DK" dirty="0">
                <a:solidFill>
                  <a:schemeClr val="accent5">
                    <a:lumMod val="50000"/>
                  </a:schemeClr>
                </a:solidFill>
              </a:rPr>
              <a:t>Børne-IV-Blandevejledninger</a:t>
            </a:r>
          </a:p>
          <a:p>
            <a:pPr algn="ctr"/>
            <a:endParaRPr lang="da-DK" dirty="0">
              <a:solidFill>
                <a:schemeClr val="accent5">
                  <a:lumMod val="50000"/>
                </a:schemeClr>
              </a:solidFill>
            </a:endParaRPr>
          </a:p>
          <a:p>
            <a:pPr algn="ctr"/>
            <a:r>
              <a:rPr lang="da-DK" sz="2000" b="0" baseline="0" dirty="0">
                <a:solidFill>
                  <a:schemeClr val="accent5">
                    <a:lumMod val="50000"/>
                  </a:schemeClr>
                </a:solidFill>
              </a:rPr>
              <a:t>E-learning</a:t>
            </a:r>
          </a:p>
        </p:txBody>
      </p:sp>
      <p:pic>
        <p:nvPicPr>
          <p:cNvPr id="28" name="Billede 27" descr="Et billede, der indeholder tekst, Font/skrifttype, skærmbillede, Grafik&#10;&#10;Automatisk genereret beskrivelse">
            <a:extLst>
              <a:ext uri="{FF2B5EF4-FFF2-40B4-BE49-F238E27FC236}">
                <a16:creationId xmlns:a16="http://schemas.microsoft.com/office/drawing/2014/main" id="{EE3FBF48-7820-DE6A-1911-8B98F77B968B}"/>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65132" y="5946621"/>
            <a:ext cx="2257426" cy="684390"/>
          </a:xfrm>
          <a:prstGeom prst="rect">
            <a:avLst/>
          </a:prstGeom>
        </p:spPr>
      </p:pic>
      <p:pic>
        <p:nvPicPr>
          <p:cNvPr id="29" name="Billede 28" descr="Et billede, der indeholder Font/skrifttype, tekst, Grafik, skærmbillede&#10;&#10;Automatisk genereret beskrivelse">
            <a:extLst>
              <a:ext uri="{FF2B5EF4-FFF2-40B4-BE49-F238E27FC236}">
                <a16:creationId xmlns:a16="http://schemas.microsoft.com/office/drawing/2014/main" id="{1A33F831-A5E6-F6AD-041B-1742B0AF1C48}"/>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2906759" y="5886158"/>
            <a:ext cx="1406285" cy="744853"/>
          </a:xfrm>
          <a:prstGeom prst="rect">
            <a:avLst/>
          </a:prstGeom>
        </p:spPr>
      </p:pic>
      <p:pic>
        <p:nvPicPr>
          <p:cNvPr id="102" name="Lyd 101">
            <a:hlinkClick r:id="" action="ppaction://media"/>
            <a:extLst>
              <a:ext uri="{FF2B5EF4-FFF2-40B4-BE49-F238E27FC236}">
                <a16:creationId xmlns:a16="http://schemas.microsoft.com/office/drawing/2014/main" id="{BA29F735-E359-15AB-6C99-2DEE9221B82F}"/>
              </a:ext>
            </a:extLst>
          </p:cNvPr>
          <p:cNvPicPr>
            <a:picLocks noChangeAspect="1"/>
          </p:cNvPicPr>
          <p:nvPr>
            <a:audioFile r:link="rId2"/>
            <p:extLst>
              <p:ext uri="{DAA4B4D4-6D71-4841-9C94-3DE7FCFB9230}">
                <p14:media xmlns:p14="http://schemas.microsoft.com/office/powerpoint/2010/main" r:embed="rId1"/>
              </p:ext>
            </p:extLst>
          </p:nvPr>
        </p:nvPicPr>
        <p:blipFill>
          <a:blip r:embed="rId8"/>
          <a:srcRect l="-118750" t="-118750" r="-118750" b="-118750"/>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4200209586"/>
      </p:ext>
    </p:extLst>
  </p:cSld>
  <p:clrMapOvr>
    <a:masterClrMapping/>
  </p:clrMapOvr>
  <p:transition advTm="21459">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0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02"/>
                </p:tgtEl>
              </p:cMediaNode>
            </p:audio>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Objekt 1">
            <a:extLst>
              <a:ext uri="{FF2B5EF4-FFF2-40B4-BE49-F238E27FC236}">
                <a16:creationId xmlns:a16="http://schemas.microsoft.com/office/drawing/2014/main" id="{EBE1A30E-2130-0843-400C-07943A7CBCBB}"/>
              </a:ext>
            </a:extLst>
          </p:cNvPr>
          <p:cNvGraphicFramePr>
            <a:graphicFrameLocks noChangeAspect="1"/>
          </p:cNvGraphicFramePr>
          <p:nvPr>
            <p:extLst>
              <p:ext uri="{D42A27DB-BD31-4B8C-83A1-F6EECF244321}">
                <p14:modId xmlns:p14="http://schemas.microsoft.com/office/powerpoint/2010/main" val="1107371318"/>
              </p:ext>
            </p:extLst>
          </p:nvPr>
        </p:nvGraphicFramePr>
        <p:xfrm>
          <a:off x="1509713" y="322263"/>
          <a:ext cx="9070975" cy="8475662"/>
        </p:xfrm>
        <a:graphic>
          <a:graphicData uri="http://schemas.openxmlformats.org/presentationml/2006/ole">
            <mc:AlternateContent xmlns:mc="http://schemas.openxmlformats.org/markup-compatibility/2006">
              <mc:Choice xmlns:v="urn:schemas-microsoft-com:vml" Requires="v">
                <p:oleObj name="Document" r:id="rId5" imgW="7111321" imgH="6663771" progId="Word.Document.12">
                  <p:embed/>
                </p:oleObj>
              </mc:Choice>
              <mc:Fallback>
                <p:oleObj name="Document" r:id="rId5" imgW="7111321" imgH="6663771" progId="Word.Document.12">
                  <p:embed/>
                  <p:pic>
                    <p:nvPicPr>
                      <p:cNvPr id="2" name="Objekt 1">
                        <a:extLst>
                          <a:ext uri="{FF2B5EF4-FFF2-40B4-BE49-F238E27FC236}">
                            <a16:creationId xmlns:a16="http://schemas.microsoft.com/office/drawing/2014/main" id="{EBE1A30E-2130-0843-400C-07943A7CBCBB}"/>
                          </a:ext>
                        </a:extLst>
                      </p:cNvPr>
                      <p:cNvPicPr/>
                      <p:nvPr/>
                    </p:nvPicPr>
                    <p:blipFill>
                      <a:blip r:embed="rId6"/>
                      <a:stretch>
                        <a:fillRect/>
                      </a:stretch>
                    </p:blipFill>
                    <p:spPr>
                      <a:xfrm>
                        <a:off x="1509713" y="322263"/>
                        <a:ext cx="9070975" cy="8475662"/>
                      </a:xfrm>
                      <a:prstGeom prst="rect">
                        <a:avLst/>
                      </a:prstGeom>
                    </p:spPr>
                  </p:pic>
                </p:oleObj>
              </mc:Fallback>
            </mc:AlternateContent>
          </a:graphicData>
        </a:graphic>
      </p:graphicFrame>
      <p:pic>
        <p:nvPicPr>
          <p:cNvPr id="6" name="Lyd 5">
            <a:hlinkClick r:id="" action="ppaction://media"/>
            <a:extLst>
              <a:ext uri="{FF2B5EF4-FFF2-40B4-BE49-F238E27FC236}">
                <a16:creationId xmlns:a16="http://schemas.microsoft.com/office/drawing/2014/main" id="{EDA720F0-4739-84CC-C37F-2FB46D32C7CB}"/>
              </a:ext>
            </a:extLst>
          </p:cNvPr>
          <p:cNvPicPr>
            <a:picLocks noChangeAspect="1"/>
          </p:cNvPicPr>
          <p:nvPr>
            <a:audioFile r:link="rId2"/>
            <p:extLst>
              <p:ext uri="{DAA4B4D4-6D71-4841-9C94-3DE7FCFB9230}">
                <p14:media xmlns:p14="http://schemas.microsoft.com/office/powerpoint/2010/main" r:embed="rId1"/>
              </p:ext>
            </p:extLst>
          </p:nvPr>
        </p:nvPicPr>
        <p:blipFill>
          <a:blip r:embed="rId7"/>
          <a:srcRect l="-118750" t="-118750" r="-118750" b="-118750"/>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2965783868"/>
      </p:ext>
    </p:extLst>
  </p:cSld>
  <p:clrMapOvr>
    <a:masterClrMapping/>
  </p:clrMapOvr>
  <p:transition advTm="23457">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6"/>
                </p:tgtEl>
              </p:cMediaNode>
            </p:audio>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Objekt 1">
            <a:extLst>
              <a:ext uri="{FF2B5EF4-FFF2-40B4-BE49-F238E27FC236}">
                <a16:creationId xmlns:a16="http://schemas.microsoft.com/office/drawing/2014/main" id="{EBE1A30E-2130-0843-400C-07943A7CBCBB}"/>
              </a:ext>
            </a:extLst>
          </p:cNvPr>
          <p:cNvGraphicFramePr>
            <a:graphicFrameLocks noChangeAspect="1"/>
          </p:cNvGraphicFramePr>
          <p:nvPr>
            <p:extLst>
              <p:ext uri="{D42A27DB-BD31-4B8C-83A1-F6EECF244321}">
                <p14:modId xmlns:p14="http://schemas.microsoft.com/office/powerpoint/2010/main" val="3782700102"/>
              </p:ext>
            </p:extLst>
          </p:nvPr>
        </p:nvGraphicFramePr>
        <p:xfrm>
          <a:off x="1509713" y="331788"/>
          <a:ext cx="9070975" cy="8447087"/>
        </p:xfrm>
        <a:graphic>
          <a:graphicData uri="http://schemas.openxmlformats.org/presentationml/2006/ole">
            <mc:AlternateContent xmlns:mc="http://schemas.openxmlformats.org/markup-compatibility/2006">
              <mc:Choice xmlns:v="urn:schemas-microsoft-com:vml" Requires="v">
                <p:oleObj name="Document" r:id="rId5" imgW="7111321" imgH="6641416" progId="Word.Document.12">
                  <p:embed/>
                </p:oleObj>
              </mc:Choice>
              <mc:Fallback>
                <p:oleObj name="Document" r:id="rId5" imgW="7111321" imgH="6641416" progId="Word.Document.12">
                  <p:embed/>
                  <p:pic>
                    <p:nvPicPr>
                      <p:cNvPr id="2" name="Objekt 1">
                        <a:extLst>
                          <a:ext uri="{FF2B5EF4-FFF2-40B4-BE49-F238E27FC236}">
                            <a16:creationId xmlns:a16="http://schemas.microsoft.com/office/drawing/2014/main" id="{EBE1A30E-2130-0843-400C-07943A7CBCBB}"/>
                          </a:ext>
                        </a:extLst>
                      </p:cNvPr>
                      <p:cNvPicPr/>
                      <p:nvPr/>
                    </p:nvPicPr>
                    <p:blipFill>
                      <a:blip r:embed="rId6"/>
                      <a:stretch>
                        <a:fillRect/>
                      </a:stretch>
                    </p:blipFill>
                    <p:spPr>
                      <a:xfrm>
                        <a:off x="1509713" y="331788"/>
                        <a:ext cx="9070975" cy="8447087"/>
                      </a:xfrm>
                      <a:prstGeom prst="rect">
                        <a:avLst/>
                      </a:prstGeom>
                    </p:spPr>
                  </p:pic>
                </p:oleObj>
              </mc:Fallback>
            </mc:AlternateContent>
          </a:graphicData>
        </a:graphic>
      </p:graphicFrame>
      <p:sp>
        <p:nvSpPr>
          <p:cNvPr id="3" name="Rektangel 2">
            <a:extLst>
              <a:ext uri="{FF2B5EF4-FFF2-40B4-BE49-F238E27FC236}">
                <a16:creationId xmlns:a16="http://schemas.microsoft.com/office/drawing/2014/main" id="{84F30646-2253-A038-35E1-AEB744896497}"/>
              </a:ext>
            </a:extLst>
          </p:cNvPr>
          <p:cNvSpPr/>
          <p:nvPr/>
        </p:nvSpPr>
        <p:spPr>
          <a:xfrm>
            <a:off x="4505066" y="1092586"/>
            <a:ext cx="6085114" cy="6310734"/>
          </a:xfrm>
          <a:prstGeom prst="rect">
            <a:avLst/>
          </a:prstGeom>
          <a:solidFill>
            <a:schemeClr val="bg1">
              <a:alpha val="9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a-DK"/>
          </a:p>
        </p:txBody>
      </p:sp>
      <p:pic>
        <p:nvPicPr>
          <p:cNvPr id="6" name="Lyd 5">
            <a:hlinkClick r:id="" action="ppaction://media"/>
            <a:extLst>
              <a:ext uri="{FF2B5EF4-FFF2-40B4-BE49-F238E27FC236}">
                <a16:creationId xmlns:a16="http://schemas.microsoft.com/office/drawing/2014/main" id="{77572AC9-1B3B-4200-EB61-BCB10E52E740}"/>
              </a:ext>
            </a:extLst>
          </p:cNvPr>
          <p:cNvPicPr>
            <a:picLocks noChangeAspect="1"/>
          </p:cNvPicPr>
          <p:nvPr>
            <a:audioFile r:link="rId2"/>
            <p:extLst>
              <p:ext uri="{DAA4B4D4-6D71-4841-9C94-3DE7FCFB9230}">
                <p14:media xmlns:p14="http://schemas.microsoft.com/office/powerpoint/2010/main" r:embed="rId1"/>
              </p:ext>
            </p:extLst>
          </p:nvPr>
        </p:nvPicPr>
        <p:blipFill>
          <a:blip r:embed="rId7"/>
          <a:srcRect l="-118750" t="-118750" r="-118750" b="-118750"/>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508876842"/>
      </p:ext>
    </p:extLst>
  </p:cSld>
  <p:clrMapOvr>
    <a:masterClrMapping/>
  </p:clrMapOvr>
  <p:transition advTm="5132">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6"/>
                </p:tgtEl>
              </p:cMediaNode>
            </p:audio>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Objekt 1">
            <a:extLst>
              <a:ext uri="{FF2B5EF4-FFF2-40B4-BE49-F238E27FC236}">
                <a16:creationId xmlns:a16="http://schemas.microsoft.com/office/drawing/2014/main" id="{EBE1A30E-2130-0843-400C-07943A7CBCBB}"/>
              </a:ext>
            </a:extLst>
          </p:cNvPr>
          <p:cNvGraphicFramePr>
            <a:graphicFrameLocks noChangeAspect="1"/>
          </p:cNvGraphicFramePr>
          <p:nvPr>
            <p:extLst>
              <p:ext uri="{D42A27DB-BD31-4B8C-83A1-F6EECF244321}">
                <p14:modId xmlns:p14="http://schemas.microsoft.com/office/powerpoint/2010/main" val="2741359364"/>
              </p:ext>
            </p:extLst>
          </p:nvPr>
        </p:nvGraphicFramePr>
        <p:xfrm>
          <a:off x="1509713" y="331788"/>
          <a:ext cx="9070975" cy="8447087"/>
        </p:xfrm>
        <a:graphic>
          <a:graphicData uri="http://schemas.openxmlformats.org/presentationml/2006/ole">
            <mc:AlternateContent xmlns:mc="http://schemas.openxmlformats.org/markup-compatibility/2006">
              <mc:Choice xmlns:v="urn:schemas-microsoft-com:vml" Requires="v">
                <p:oleObj name="Document" r:id="rId5" imgW="7111321" imgH="6619421" progId="Word.Document.12">
                  <p:embed/>
                </p:oleObj>
              </mc:Choice>
              <mc:Fallback>
                <p:oleObj name="Document" r:id="rId5" imgW="7111321" imgH="6619421" progId="Word.Document.12">
                  <p:embed/>
                  <p:pic>
                    <p:nvPicPr>
                      <p:cNvPr id="2" name="Objekt 1">
                        <a:extLst>
                          <a:ext uri="{FF2B5EF4-FFF2-40B4-BE49-F238E27FC236}">
                            <a16:creationId xmlns:a16="http://schemas.microsoft.com/office/drawing/2014/main" id="{EBE1A30E-2130-0843-400C-07943A7CBCBB}"/>
                          </a:ext>
                        </a:extLst>
                      </p:cNvPr>
                      <p:cNvPicPr/>
                      <p:nvPr/>
                    </p:nvPicPr>
                    <p:blipFill>
                      <a:blip r:embed="rId6"/>
                      <a:stretch>
                        <a:fillRect/>
                      </a:stretch>
                    </p:blipFill>
                    <p:spPr>
                      <a:xfrm>
                        <a:off x="1509713" y="331788"/>
                        <a:ext cx="9070975" cy="8447087"/>
                      </a:xfrm>
                      <a:prstGeom prst="rect">
                        <a:avLst/>
                      </a:prstGeom>
                    </p:spPr>
                  </p:pic>
                </p:oleObj>
              </mc:Fallback>
            </mc:AlternateContent>
          </a:graphicData>
        </a:graphic>
      </p:graphicFrame>
      <p:sp>
        <p:nvSpPr>
          <p:cNvPr id="4" name="Rektangel 3">
            <a:extLst>
              <a:ext uri="{FF2B5EF4-FFF2-40B4-BE49-F238E27FC236}">
                <a16:creationId xmlns:a16="http://schemas.microsoft.com/office/drawing/2014/main" id="{2B1B39E1-4D6E-B82E-CD6E-3F4AA4C6E3C9}"/>
              </a:ext>
            </a:extLst>
          </p:cNvPr>
          <p:cNvSpPr/>
          <p:nvPr/>
        </p:nvSpPr>
        <p:spPr>
          <a:xfrm>
            <a:off x="4505066" y="1092586"/>
            <a:ext cx="6085114" cy="6310734"/>
          </a:xfrm>
          <a:prstGeom prst="rect">
            <a:avLst/>
          </a:prstGeom>
          <a:solidFill>
            <a:schemeClr val="bg1">
              <a:alpha val="9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a-DK"/>
          </a:p>
        </p:txBody>
      </p:sp>
      <p:pic>
        <p:nvPicPr>
          <p:cNvPr id="7" name="Lyd 6">
            <a:hlinkClick r:id="" action="ppaction://media"/>
            <a:extLst>
              <a:ext uri="{FF2B5EF4-FFF2-40B4-BE49-F238E27FC236}">
                <a16:creationId xmlns:a16="http://schemas.microsoft.com/office/drawing/2014/main" id="{EDFD4912-56ED-79AF-8342-8E6DEBD82562}"/>
              </a:ext>
            </a:extLst>
          </p:cNvPr>
          <p:cNvPicPr>
            <a:picLocks noChangeAspect="1"/>
          </p:cNvPicPr>
          <p:nvPr>
            <a:audioFile r:link="rId2"/>
            <p:extLst>
              <p:ext uri="{DAA4B4D4-6D71-4841-9C94-3DE7FCFB9230}">
                <p14:media xmlns:p14="http://schemas.microsoft.com/office/powerpoint/2010/main" r:embed="rId1"/>
              </p:ext>
            </p:extLst>
          </p:nvPr>
        </p:nvPicPr>
        <p:blipFill>
          <a:blip r:embed="rId7"/>
          <a:srcRect l="-118750" t="-118750" r="-118750" b="-118750"/>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998180372"/>
      </p:ext>
    </p:extLst>
  </p:cSld>
  <p:clrMapOvr>
    <a:masterClrMapping/>
  </p:clrMapOvr>
  <p:transition advTm="20716">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7"/>
                </p:tgtEl>
              </p:cMediaNode>
            </p:audio>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Objekt 1">
            <a:extLst>
              <a:ext uri="{FF2B5EF4-FFF2-40B4-BE49-F238E27FC236}">
                <a16:creationId xmlns:a16="http://schemas.microsoft.com/office/drawing/2014/main" id="{EBE1A30E-2130-0843-400C-07943A7CBCBB}"/>
              </a:ext>
            </a:extLst>
          </p:cNvPr>
          <p:cNvGraphicFramePr>
            <a:graphicFrameLocks noChangeAspect="1"/>
          </p:cNvGraphicFramePr>
          <p:nvPr>
            <p:extLst>
              <p:ext uri="{D42A27DB-BD31-4B8C-83A1-F6EECF244321}">
                <p14:modId xmlns:p14="http://schemas.microsoft.com/office/powerpoint/2010/main" val="1240548511"/>
              </p:ext>
            </p:extLst>
          </p:nvPr>
        </p:nvGraphicFramePr>
        <p:xfrm>
          <a:off x="1511300" y="352425"/>
          <a:ext cx="9169400" cy="6478588"/>
        </p:xfrm>
        <a:graphic>
          <a:graphicData uri="http://schemas.openxmlformats.org/presentationml/2006/ole">
            <mc:AlternateContent xmlns:mc="http://schemas.openxmlformats.org/markup-compatibility/2006">
              <mc:Choice xmlns:v="urn:schemas-microsoft-com:vml" Requires="v">
                <p:oleObj name="Document" r:id="rId5" imgW="7111321" imgH="5045154" progId="Word.Document.12">
                  <p:embed/>
                </p:oleObj>
              </mc:Choice>
              <mc:Fallback>
                <p:oleObj name="Document" r:id="rId5" imgW="7111321" imgH="5045154" progId="Word.Document.12">
                  <p:embed/>
                  <p:pic>
                    <p:nvPicPr>
                      <p:cNvPr id="2" name="Objekt 1">
                        <a:extLst>
                          <a:ext uri="{FF2B5EF4-FFF2-40B4-BE49-F238E27FC236}">
                            <a16:creationId xmlns:a16="http://schemas.microsoft.com/office/drawing/2014/main" id="{EBE1A30E-2130-0843-400C-07943A7CBCBB}"/>
                          </a:ext>
                        </a:extLst>
                      </p:cNvPr>
                      <p:cNvPicPr/>
                      <p:nvPr/>
                    </p:nvPicPr>
                    <p:blipFill>
                      <a:blip r:embed="rId6"/>
                      <a:stretch>
                        <a:fillRect/>
                      </a:stretch>
                    </p:blipFill>
                    <p:spPr>
                      <a:xfrm>
                        <a:off x="1511300" y="352425"/>
                        <a:ext cx="9169400" cy="6478588"/>
                      </a:xfrm>
                      <a:prstGeom prst="rect">
                        <a:avLst/>
                      </a:prstGeom>
                    </p:spPr>
                  </p:pic>
                </p:oleObj>
              </mc:Fallback>
            </mc:AlternateContent>
          </a:graphicData>
        </a:graphic>
      </p:graphicFrame>
      <p:sp>
        <p:nvSpPr>
          <p:cNvPr id="3" name="Rektangel 2">
            <a:extLst>
              <a:ext uri="{FF2B5EF4-FFF2-40B4-BE49-F238E27FC236}">
                <a16:creationId xmlns:a16="http://schemas.microsoft.com/office/drawing/2014/main" id="{B2479D43-78A9-6565-71A1-94454EB9AA46}"/>
              </a:ext>
            </a:extLst>
          </p:cNvPr>
          <p:cNvSpPr/>
          <p:nvPr/>
        </p:nvSpPr>
        <p:spPr>
          <a:xfrm>
            <a:off x="6159240" y="1062524"/>
            <a:ext cx="4387397" cy="4256216"/>
          </a:xfrm>
          <a:prstGeom prst="rect">
            <a:avLst/>
          </a:prstGeom>
          <a:solidFill>
            <a:schemeClr val="bg1">
              <a:alpha val="9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4" name="Rektangel 3">
            <a:extLst>
              <a:ext uri="{FF2B5EF4-FFF2-40B4-BE49-F238E27FC236}">
                <a16:creationId xmlns:a16="http://schemas.microsoft.com/office/drawing/2014/main" id="{53AC4C12-93D8-F7AB-C316-F363931BF50A}"/>
              </a:ext>
            </a:extLst>
          </p:cNvPr>
          <p:cNvSpPr/>
          <p:nvPr/>
        </p:nvSpPr>
        <p:spPr>
          <a:xfrm>
            <a:off x="1511300" y="5314757"/>
            <a:ext cx="9217478" cy="1356438"/>
          </a:xfrm>
          <a:prstGeom prst="rect">
            <a:avLst/>
          </a:prstGeom>
          <a:solidFill>
            <a:schemeClr val="bg1">
              <a:alpha val="9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5" name="Rektangel 4">
            <a:extLst>
              <a:ext uri="{FF2B5EF4-FFF2-40B4-BE49-F238E27FC236}">
                <a16:creationId xmlns:a16="http://schemas.microsoft.com/office/drawing/2014/main" id="{CC6387FA-8FB8-A432-E5BB-ED791933B16B}"/>
              </a:ext>
            </a:extLst>
          </p:cNvPr>
          <p:cNvSpPr/>
          <p:nvPr/>
        </p:nvSpPr>
        <p:spPr>
          <a:xfrm>
            <a:off x="1411061" y="167560"/>
            <a:ext cx="9217478" cy="914011"/>
          </a:xfrm>
          <a:prstGeom prst="rect">
            <a:avLst/>
          </a:prstGeom>
          <a:solidFill>
            <a:schemeClr val="bg1">
              <a:alpha val="9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6" name="Rektangel 5">
            <a:extLst>
              <a:ext uri="{FF2B5EF4-FFF2-40B4-BE49-F238E27FC236}">
                <a16:creationId xmlns:a16="http://schemas.microsoft.com/office/drawing/2014/main" id="{DAC8625B-E516-23CA-2679-1996CEC2F420}"/>
              </a:ext>
            </a:extLst>
          </p:cNvPr>
          <p:cNvSpPr/>
          <p:nvPr/>
        </p:nvSpPr>
        <p:spPr>
          <a:xfrm>
            <a:off x="1470805" y="1075836"/>
            <a:ext cx="3042557" cy="4242903"/>
          </a:xfrm>
          <a:prstGeom prst="rect">
            <a:avLst/>
          </a:prstGeom>
          <a:solidFill>
            <a:schemeClr val="bg1">
              <a:alpha val="9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a-DK"/>
          </a:p>
        </p:txBody>
      </p:sp>
      <p:pic>
        <p:nvPicPr>
          <p:cNvPr id="10" name="Lyd 9">
            <a:hlinkClick r:id="" action="ppaction://media"/>
            <a:extLst>
              <a:ext uri="{FF2B5EF4-FFF2-40B4-BE49-F238E27FC236}">
                <a16:creationId xmlns:a16="http://schemas.microsoft.com/office/drawing/2014/main" id="{E5BA1CFC-E56F-11BA-1014-764B3C2E00BC}"/>
              </a:ext>
            </a:extLst>
          </p:cNvPr>
          <p:cNvPicPr>
            <a:picLocks noChangeAspect="1"/>
          </p:cNvPicPr>
          <p:nvPr>
            <a:audioFile r:link="rId2"/>
            <p:extLst>
              <p:ext uri="{DAA4B4D4-6D71-4841-9C94-3DE7FCFB9230}">
                <p14:media xmlns:p14="http://schemas.microsoft.com/office/powerpoint/2010/main" r:embed="rId1"/>
              </p:ext>
            </p:extLst>
          </p:nvPr>
        </p:nvPicPr>
        <p:blipFill>
          <a:blip r:embed="rId7"/>
          <a:srcRect l="-118750" t="-118750" r="-118750" b="-118750"/>
          <a:stretch>
            <a:fillRect/>
          </a:stretch>
        </p:blipFill>
        <p:spPr>
          <a:xfrm>
            <a:off x="10052304" y="4718304"/>
            <a:ext cx="2057400" cy="2057400"/>
          </a:xfrm>
          <a:prstGeom prst="ellipse">
            <a:avLst/>
          </a:prstGeom>
        </p:spPr>
      </p:pic>
      <p:sp>
        <p:nvSpPr>
          <p:cNvPr id="7" name="Rektangel 6">
            <a:extLst>
              <a:ext uri="{FF2B5EF4-FFF2-40B4-BE49-F238E27FC236}">
                <a16:creationId xmlns:a16="http://schemas.microsoft.com/office/drawing/2014/main" id="{2CB106C6-4289-338A-BFFE-62AD5A0B440F}"/>
              </a:ext>
            </a:extLst>
          </p:cNvPr>
          <p:cNvSpPr/>
          <p:nvPr/>
        </p:nvSpPr>
        <p:spPr>
          <a:xfrm>
            <a:off x="1689846" y="2097741"/>
            <a:ext cx="45719" cy="80682"/>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8" name="Rektangel 7">
            <a:extLst>
              <a:ext uri="{FF2B5EF4-FFF2-40B4-BE49-F238E27FC236}">
                <a16:creationId xmlns:a16="http://schemas.microsoft.com/office/drawing/2014/main" id="{593B5273-34E8-78CE-02AD-2975B27B23BA}"/>
              </a:ext>
            </a:extLst>
          </p:cNvPr>
          <p:cNvSpPr/>
          <p:nvPr/>
        </p:nvSpPr>
        <p:spPr>
          <a:xfrm>
            <a:off x="1689845" y="3227294"/>
            <a:ext cx="45719" cy="80682"/>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9" name="Rektangel 8">
            <a:extLst>
              <a:ext uri="{FF2B5EF4-FFF2-40B4-BE49-F238E27FC236}">
                <a16:creationId xmlns:a16="http://schemas.microsoft.com/office/drawing/2014/main" id="{CFED490D-4049-FECD-BACD-CDB0F2CF60DA}"/>
              </a:ext>
            </a:extLst>
          </p:cNvPr>
          <p:cNvSpPr/>
          <p:nvPr/>
        </p:nvSpPr>
        <p:spPr>
          <a:xfrm>
            <a:off x="1689845" y="4428798"/>
            <a:ext cx="45719" cy="80682"/>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a-DK"/>
          </a:p>
        </p:txBody>
      </p:sp>
    </p:spTree>
    <p:extLst>
      <p:ext uri="{BB962C8B-B14F-4D97-AF65-F5344CB8AC3E}">
        <p14:creationId xmlns:p14="http://schemas.microsoft.com/office/powerpoint/2010/main" val="1447264119"/>
      </p:ext>
    </p:extLst>
  </p:cSld>
  <p:clrMapOvr>
    <a:masterClrMapping/>
  </p:clrMapOvr>
  <p:transition advTm="5179">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0"/>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0"/>
                </p:tgtEl>
              </p:cMediaNode>
            </p:audio>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Objekt 1">
            <a:extLst>
              <a:ext uri="{FF2B5EF4-FFF2-40B4-BE49-F238E27FC236}">
                <a16:creationId xmlns:a16="http://schemas.microsoft.com/office/drawing/2014/main" id="{EBE1A30E-2130-0843-400C-07943A7CBCBB}"/>
              </a:ext>
            </a:extLst>
          </p:cNvPr>
          <p:cNvGraphicFramePr>
            <a:graphicFrameLocks noChangeAspect="1"/>
          </p:cNvGraphicFramePr>
          <p:nvPr>
            <p:extLst>
              <p:ext uri="{D42A27DB-BD31-4B8C-83A1-F6EECF244321}">
                <p14:modId xmlns:p14="http://schemas.microsoft.com/office/powerpoint/2010/main" val="3180398621"/>
              </p:ext>
            </p:extLst>
          </p:nvPr>
        </p:nvGraphicFramePr>
        <p:xfrm>
          <a:off x="1511300" y="347663"/>
          <a:ext cx="9169400" cy="6489700"/>
        </p:xfrm>
        <a:graphic>
          <a:graphicData uri="http://schemas.openxmlformats.org/presentationml/2006/ole">
            <mc:AlternateContent xmlns:mc="http://schemas.openxmlformats.org/markup-compatibility/2006">
              <mc:Choice xmlns:v="urn:schemas-microsoft-com:vml" Requires="v">
                <p:oleObj name="Document" r:id="rId5" imgW="7111321" imgH="5053086" progId="Word.Document.12">
                  <p:embed/>
                </p:oleObj>
              </mc:Choice>
              <mc:Fallback>
                <p:oleObj name="Document" r:id="rId5" imgW="7111321" imgH="5053086" progId="Word.Document.12">
                  <p:embed/>
                  <p:pic>
                    <p:nvPicPr>
                      <p:cNvPr id="2" name="Objekt 1">
                        <a:extLst>
                          <a:ext uri="{FF2B5EF4-FFF2-40B4-BE49-F238E27FC236}">
                            <a16:creationId xmlns:a16="http://schemas.microsoft.com/office/drawing/2014/main" id="{EBE1A30E-2130-0843-400C-07943A7CBCBB}"/>
                          </a:ext>
                        </a:extLst>
                      </p:cNvPr>
                      <p:cNvPicPr/>
                      <p:nvPr/>
                    </p:nvPicPr>
                    <p:blipFill>
                      <a:blip r:embed="rId6"/>
                      <a:stretch>
                        <a:fillRect/>
                      </a:stretch>
                    </p:blipFill>
                    <p:spPr>
                      <a:xfrm>
                        <a:off x="1511300" y="347663"/>
                        <a:ext cx="9169400" cy="6489700"/>
                      </a:xfrm>
                      <a:prstGeom prst="rect">
                        <a:avLst/>
                      </a:prstGeom>
                    </p:spPr>
                  </p:pic>
                </p:oleObj>
              </mc:Fallback>
            </mc:AlternateContent>
          </a:graphicData>
        </a:graphic>
      </p:graphicFrame>
      <p:sp>
        <p:nvSpPr>
          <p:cNvPr id="7" name="Rektangel 6">
            <a:extLst>
              <a:ext uri="{FF2B5EF4-FFF2-40B4-BE49-F238E27FC236}">
                <a16:creationId xmlns:a16="http://schemas.microsoft.com/office/drawing/2014/main" id="{B3322E73-8F2B-35BE-ABC9-D2C55B00FC73}"/>
              </a:ext>
            </a:extLst>
          </p:cNvPr>
          <p:cNvSpPr/>
          <p:nvPr/>
        </p:nvSpPr>
        <p:spPr>
          <a:xfrm>
            <a:off x="6159240" y="1062524"/>
            <a:ext cx="4387397" cy="4256216"/>
          </a:xfrm>
          <a:prstGeom prst="rect">
            <a:avLst/>
          </a:prstGeom>
          <a:solidFill>
            <a:schemeClr val="bg1">
              <a:alpha val="9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8" name="Rektangel 7">
            <a:extLst>
              <a:ext uri="{FF2B5EF4-FFF2-40B4-BE49-F238E27FC236}">
                <a16:creationId xmlns:a16="http://schemas.microsoft.com/office/drawing/2014/main" id="{9062BCBD-B9E8-E948-CB15-D6B4249192D6}"/>
              </a:ext>
            </a:extLst>
          </p:cNvPr>
          <p:cNvSpPr/>
          <p:nvPr/>
        </p:nvSpPr>
        <p:spPr>
          <a:xfrm>
            <a:off x="1511300" y="5314757"/>
            <a:ext cx="9217478" cy="1356438"/>
          </a:xfrm>
          <a:prstGeom prst="rect">
            <a:avLst/>
          </a:prstGeom>
          <a:solidFill>
            <a:schemeClr val="bg1">
              <a:alpha val="9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9" name="Rektangel 8">
            <a:extLst>
              <a:ext uri="{FF2B5EF4-FFF2-40B4-BE49-F238E27FC236}">
                <a16:creationId xmlns:a16="http://schemas.microsoft.com/office/drawing/2014/main" id="{C19D95D0-003D-BCDA-6876-87CD94111CA1}"/>
              </a:ext>
            </a:extLst>
          </p:cNvPr>
          <p:cNvSpPr/>
          <p:nvPr/>
        </p:nvSpPr>
        <p:spPr>
          <a:xfrm>
            <a:off x="1411061" y="167560"/>
            <a:ext cx="9217478" cy="914011"/>
          </a:xfrm>
          <a:prstGeom prst="rect">
            <a:avLst/>
          </a:prstGeom>
          <a:solidFill>
            <a:schemeClr val="bg1">
              <a:alpha val="9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10" name="Rektangel 9">
            <a:extLst>
              <a:ext uri="{FF2B5EF4-FFF2-40B4-BE49-F238E27FC236}">
                <a16:creationId xmlns:a16="http://schemas.microsoft.com/office/drawing/2014/main" id="{F6979983-A0EE-3A1E-28FF-A75523C11FAC}"/>
              </a:ext>
            </a:extLst>
          </p:cNvPr>
          <p:cNvSpPr/>
          <p:nvPr/>
        </p:nvSpPr>
        <p:spPr>
          <a:xfrm>
            <a:off x="1470805" y="1075836"/>
            <a:ext cx="3042557" cy="4242903"/>
          </a:xfrm>
          <a:prstGeom prst="rect">
            <a:avLst/>
          </a:prstGeom>
          <a:solidFill>
            <a:schemeClr val="bg1">
              <a:alpha val="9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a-DK"/>
          </a:p>
        </p:txBody>
      </p:sp>
      <p:pic>
        <p:nvPicPr>
          <p:cNvPr id="6" name="Lyd 5">
            <a:hlinkClick r:id="" action="ppaction://media"/>
            <a:extLst>
              <a:ext uri="{FF2B5EF4-FFF2-40B4-BE49-F238E27FC236}">
                <a16:creationId xmlns:a16="http://schemas.microsoft.com/office/drawing/2014/main" id="{37DD3D86-F160-72C9-CEE8-065DD3B2DD9E}"/>
              </a:ext>
            </a:extLst>
          </p:cNvPr>
          <p:cNvPicPr>
            <a:picLocks noChangeAspect="1"/>
          </p:cNvPicPr>
          <p:nvPr>
            <a:audioFile r:link="rId2"/>
            <p:extLst>
              <p:ext uri="{DAA4B4D4-6D71-4841-9C94-3DE7FCFB9230}">
                <p14:media xmlns:p14="http://schemas.microsoft.com/office/powerpoint/2010/main" r:embed="rId1"/>
              </p:ext>
            </p:extLst>
          </p:nvPr>
        </p:nvPicPr>
        <p:blipFill>
          <a:blip r:embed="rId7"/>
          <a:srcRect l="-118750" t="-118750" r="-118750" b="-118750"/>
          <a:stretch>
            <a:fillRect/>
          </a:stretch>
        </p:blipFill>
        <p:spPr>
          <a:xfrm>
            <a:off x="10052304" y="4718304"/>
            <a:ext cx="2057400" cy="2057400"/>
          </a:xfrm>
          <a:prstGeom prst="ellipse">
            <a:avLst/>
          </a:prstGeom>
        </p:spPr>
      </p:pic>
      <p:sp>
        <p:nvSpPr>
          <p:cNvPr id="3" name="Rektangel 2">
            <a:extLst>
              <a:ext uri="{FF2B5EF4-FFF2-40B4-BE49-F238E27FC236}">
                <a16:creationId xmlns:a16="http://schemas.microsoft.com/office/drawing/2014/main" id="{642B222E-D672-E876-EC98-0A59B462C147}"/>
              </a:ext>
            </a:extLst>
          </p:cNvPr>
          <p:cNvSpPr/>
          <p:nvPr/>
        </p:nvSpPr>
        <p:spPr>
          <a:xfrm>
            <a:off x="1689846" y="2097741"/>
            <a:ext cx="45719" cy="80682"/>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4" name="Rektangel 3">
            <a:extLst>
              <a:ext uri="{FF2B5EF4-FFF2-40B4-BE49-F238E27FC236}">
                <a16:creationId xmlns:a16="http://schemas.microsoft.com/office/drawing/2014/main" id="{80B8E8D4-AD3B-068A-AD12-7DDFEB3F62C5}"/>
              </a:ext>
            </a:extLst>
          </p:cNvPr>
          <p:cNvSpPr/>
          <p:nvPr/>
        </p:nvSpPr>
        <p:spPr>
          <a:xfrm>
            <a:off x="1689845" y="3227294"/>
            <a:ext cx="45719" cy="80682"/>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5" name="Rektangel 4">
            <a:extLst>
              <a:ext uri="{FF2B5EF4-FFF2-40B4-BE49-F238E27FC236}">
                <a16:creationId xmlns:a16="http://schemas.microsoft.com/office/drawing/2014/main" id="{DE244E6F-F9BA-8671-314B-54CEFC55B152}"/>
              </a:ext>
            </a:extLst>
          </p:cNvPr>
          <p:cNvSpPr/>
          <p:nvPr/>
        </p:nvSpPr>
        <p:spPr>
          <a:xfrm>
            <a:off x="1689845" y="4428798"/>
            <a:ext cx="45719" cy="80682"/>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a-DK"/>
          </a:p>
        </p:txBody>
      </p:sp>
    </p:spTree>
    <p:extLst>
      <p:ext uri="{BB962C8B-B14F-4D97-AF65-F5344CB8AC3E}">
        <p14:creationId xmlns:p14="http://schemas.microsoft.com/office/powerpoint/2010/main" val="3107507799"/>
      </p:ext>
    </p:extLst>
  </p:cSld>
  <p:clrMapOvr>
    <a:masterClrMapping/>
  </p:clrMapOvr>
  <p:transition advTm="9127">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6"/>
                </p:tgtEl>
              </p:cMediaNode>
            </p:audio>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Objekt 1">
            <a:extLst>
              <a:ext uri="{FF2B5EF4-FFF2-40B4-BE49-F238E27FC236}">
                <a16:creationId xmlns:a16="http://schemas.microsoft.com/office/drawing/2014/main" id="{EBE1A30E-2130-0843-400C-07943A7CBCBB}"/>
              </a:ext>
            </a:extLst>
          </p:cNvPr>
          <p:cNvGraphicFramePr>
            <a:graphicFrameLocks noChangeAspect="1"/>
          </p:cNvGraphicFramePr>
          <p:nvPr>
            <p:extLst>
              <p:ext uri="{D42A27DB-BD31-4B8C-83A1-F6EECF244321}">
                <p14:modId xmlns:p14="http://schemas.microsoft.com/office/powerpoint/2010/main" val="1320204523"/>
              </p:ext>
            </p:extLst>
          </p:nvPr>
        </p:nvGraphicFramePr>
        <p:xfrm>
          <a:off x="1514475" y="342900"/>
          <a:ext cx="9144000" cy="6515100"/>
        </p:xfrm>
        <a:graphic>
          <a:graphicData uri="http://schemas.openxmlformats.org/presentationml/2006/ole">
            <mc:AlternateContent xmlns:mc="http://schemas.openxmlformats.org/markup-compatibility/2006">
              <mc:Choice xmlns:v="urn:schemas-microsoft-com:vml" Requires="v">
                <p:oleObj name="Document" r:id="rId5" imgW="7111321" imgH="5061019" progId="Word.Document.12">
                  <p:embed/>
                </p:oleObj>
              </mc:Choice>
              <mc:Fallback>
                <p:oleObj name="Document" r:id="rId5" imgW="7111321" imgH="5061019" progId="Word.Document.12">
                  <p:embed/>
                  <p:pic>
                    <p:nvPicPr>
                      <p:cNvPr id="2" name="Objekt 1">
                        <a:extLst>
                          <a:ext uri="{FF2B5EF4-FFF2-40B4-BE49-F238E27FC236}">
                            <a16:creationId xmlns:a16="http://schemas.microsoft.com/office/drawing/2014/main" id="{EBE1A30E-2130-0843-400C-07943A7CBCBB}"/>
                          </a:ext>
                        </a:extLst>
                      </p:cNvPr>
                      <p:cNvPicPr/>
                      <p:nvPr/>
                    </p:nvPicPr>
                    <p:blipFill>
                      <a:blip r:embed="rId6"/>
                      <a:stretch>
                        <a:fillRect/>
                      </a:stretch>
                    </p:blipFill>
                    <p:spPr>
                      <a:xfrm>
                        <a:off x="1514475" y="342900"/>
                        <a:ext cx="9144000" cy="6515100"/>
                      </a:xfrm>
                      <a:prstGeom prst="rect">
                        <a:avLst/>
                      </a:prstGeom>
                    </p:spPr>
                  </p:pic>
                </p:oleObj>
              </mc:Fallback>
            </mc:AlternateContent>
          </a:graphicData>
        </a:graphic>
      </p:graphicFrame>
      <p:sp>
        <p:nvSpPr>
          <p:cNvPr id="11" name="Rektangel 10">
            <a:extLst>
              <a:ext uri="{FF2B5EF4-FFF2-40B4-BE49-F238E27FC236}">
                <a16:creationId xmlns:a16="http://schemas.microsoft.com/office/drawing/2014/main" id="{327DF781-4533-03BD-4CF2-5F09175AF0E8}"/>
              </a:ext>
            </a:extLst>
          </p:cNvPr>
          <p:cNvSpPr/>
          <p:nvPr/>
        </p:nvSpPr>
        <p:spPr>
          <a:xfrm>
            <a:off x="6159240" y="1062524"/>
            <a:ext cx="4387397" cy="4256216"/>
          </a:xfrm>
          <a:prstGeom prst="rect">
            <a:avLst/>
          </a:prstGeom>
          <a:solidFill>
            <a:schemeClr val="bg1">
              <a:alpha val="9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12" name="Rektangel 11">
            <a:extLst>
              <a:ext uri="{FF2B5EF4-FFF2-40B4-BE49-F238E27FC236}">
                <a16:creationId xmlns:a16="http://schemas.microsoft.com/office/drawing/2014/main" id="{E37A88A3-8108-2B65-C143-C859486D3089}"/>
              </a:ext>
            </a:extLst>
          </p:cNvPr>
          <p:cNvSpPr/>
          <p:nvPr/>
        </p:nvSpPr>
        <p:spPr>
          <a:xfrm>
            <a:off x="1511300" y="5314757"/>
            <a:ext cx="9217478" cy="1356438"/>
          </a:xfrm>
          <a:prstGeom prst="rect">
            <a:avLst/>
          </a:prstGeom>
          <a:solidFill>
            <a:schemeClr val="bg1">
              <a:alpha val="9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13" name="Rektangel 12">
            <a:extLst>
              <a:ext uri="{FF2B5EF4-FFF2-40B4-BE49-F238E27FC236}">
                <a16:creationId xmlns:a16="http://schemas.microsoft.com/office/drawing/2014/main" id="{00E7080F-14F2-696C-D0FC-93C84A885AF4}"/>
              </a:ext>
            </a:extLst>
          </p:cNvPr>
          <p:cNvSpPr/>
          <p:nvPr/>
        </p:nvSpPr>
        <p:spPr>
          <a:xfrm>
            <a:off x="1411061" y="167560"/>
            <a:ext cx="9217478" cy="914011"/>
          </a:xfrm>
          <a:prstGeom prst="rect">
            <a:avLst/>
          </a:prstGeom>
          <a:solidFill>
            <a:schemeClr val="bg1">
              <a:alpha val="9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14" name="Rektangel 13">
            <a:extLst>
              <a:ext uri="{FF2B5EF4-FFF2-40B4-BE49-F238E27FC236}">
                <a16:creationId xmlns:a16="http://schemas.microsoft.com/office/drawing/2014/main" id="{B4DC1317-52D7-BA43-8981-8225FB2604F4}"/>
              </a:ext>
            </a:extLst>
          </p:cNvPr>
          <p:cNvSpPr/>
          <p:nvPr/>
        </p:nvSpPr>
        <p:spPr>
          <a:xfrm>
            <a:off x="1470805" y="1075836"/>
            <a:ext cx="3042557" cy="4242903"/>
          </a:xfrm>
          <a:prstGeom prst="rect">
            <a:avLst/>
          </a:prstGeom>
          <a:solidFill>
            <a:schemeClr val="bg1">
              <a:alpha val="9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a-DK"/>
          </a:p>
        </p:txBody>
      </p:sp>
      <p:pic>
        <p:nvPicPr>
          <p:cNvPr id="6" name="Lyd 5">
            <a:hlinkClick r:id="" action="ppaction://media"/>
            <a:extLst>
              <a:ext uri="{FF2B5EF4-FFF2-40B4-BE49-F238E27FC236}">
                <a16:creationId xmlns:a16="http://schemas.microsoft.com/office/drawing/2014/main" id="{442BF3B4-E731-32D2-F705-BB80567E30E0}"/>
              </a:ext>
            </a:extLst>
          </p:cNvPr>
          <p:cNvPicPr>
            <a:picLocks noChangeAspect="1"/>
          </p:cNvPicPr>
          <p:nvPr>
            <a:audioFile r:link="rId2"/>
            <p:extLst>
              <p:ext uri="{DAA4B4D4-6D71-4841-9C94-3DE7FCFB9230}">
                <p14:media xmlns:p14="http://schemas.microsoft.com/office/powerpoint/2010/main" r:embed="rId1"/>
              </p:ext>
            </p:extLst>
          </p:nvPr>
        </p:nvPicPr>
        <p:blipFill>
          <a:blip r:embed="rId7"/>
          <a:srcRect l="-118750" t="-118750" r="-118750" b="-118750"/>
          <a:stretch>
            <a:fillRect/>
          </a:stretch>
        </p:blipFill>
        <p:spPr>
          <a:xfrm>
            <a:off x="10052304" y="4718304"/>
            <a:ext cx="2057400" cy="2057400"/>
          </a:xfrm>
          <a:prstGeom prst="ellipse">
            <a:avLst/>
          </a:prstGeom>
        </p:spPr>
      </p:pic>
      <p:sp>
        <p:nvSpPr>
          <p:cNvPr id="3" name="Rektangel 2">
            <a:extLst>
              <a:ext uri="{FF2B5EF4-FFF2-40B4-BE49-F238E27FC236}">
                <a16:creationId xmlns:a16="http://schemas.microsoft.com/office/drawing/2014/main" id="{B541CA9B-3D83-34D3-47A2-104E220DA99C}"/>
              </a:ext>
            </a:extLst>
          </p:cNvPr>
          <p:cNvSpPr/>
          <p:nvPr/>
        </p:nvSpPr>
        <p:spPr>
          <a:xfrm>
            <a:off x="1689846" y="2097741"/>
            <a:ext cx="45719" cy="80682"/>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4" name="Rektangel 3">
            <a:extLst>
              <a:ext uri="{FF2B5EF4-FFF2-40B4-BE49-F238E27FC236}">
                <a16:creationId xmlns:a16="http://schemas.microsoft.com/office/drawing/2014/main" id="{70D20A4B-2B04-0EB8-9B62-DFEEF2BA35A0}"/>
              </a:ext>
            </a:extLst>
          </p:cNvPr>
          <p:cNvSpPr/>
          <p:nvPr/>
        </p:nvSpPr>
        <p:spPr>
          <a:xfrm>
            <a:off x="1689845" y="3227294"/>
            <a:ext cx="45719" cy="80682"/>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5" name="Rektangel 4">
            <a:extLst>
              <a:ext uri="{FF2B5EF4-FFF2-40B4-BE49-F238E27FC236}">
                <a16:creationId xmlns:a16="http://schemas.microsoft.com/office/drawing/2014/main" id="{16656D3F-0A8F-78A3-F871-2D2FCCCDAD14}"/>
              </a:ext>
            </a:extLst>
          </p:cNvPr>
          <p:cNvSpPr/>
          <p:nvPr/>
        </p:nvSpPr>
        <p:spPr>
          <a:xfrm>
            <a:off x="1689845" y="4428798"/>
            <a:ext cx="45719" cy="80682"/>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a-DK"/>
          </a:p>
        </p:txBody>
      </p:sp>
    </p:spTree>
    <p:extLst>
      <p:ext uri="{BB962C8B-B14F-4D97-AF65-F5344CB8AC3E}">
        <p14:creationId xmlns:p14="http://schemas.microsoft.com/office/powerpoint/2010/main" val="2596278520"/>
      </p:ext>
    </p:extLst>
  </p:cSld>
  <p:clrMapOvr>
    <a:masterClrMapping/>
  </p:clrMapOvr>
  <p:transition advTm="9916">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6"/>
                </p:tgtEl>
              </p:cMediaNode>
            </p:audio>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Objekt 1">
            <a:extLst>
              <a:ext uri="{FF2B5EF4-FFF2-40B4-BE49-F238E27FC236}">
                <a16:creationId xmlns:a16="http://schemas.microsoft.com/office/drawing/2014/main" id="{EBE1A30E-2130-0843-400C-07943A7CBCBB}"/>
              </a:ext>
            </a:extLst>
          </p:cNvPr>
          <p:cNvGraphicFramePr>
            <a:graphicFrameLocks noChangeAspect="1"/>
          </p:cNvGraphicFramePr>
          <p:nvPr>
            <p:extLst>
              <p:ext uri="{D42A27DB-BD31-4B8C-83A1-F6EECF244321}">
                <p14:modId xmlns:p14="http://schemas.microsoft.com/office/powerpoint/2010/main" val="1309948723"/>
              </p:ext>
            </p:extLst>
          </p:nvPr>
        </p:nvGraphicFramePr>
        <p:xfrm>
          <a:off x="1511300" y="347663"/>
          <a:ext cx="9169400" cy="6489700"/>
        </p:xfrm>
        <a:graphic>
          <a:graphicData uri="http://schemas.openxmlformats.org/presentationml/2006/ole">
            <mc:AlternateContent xmlns:mc="http://schemas.openxmlformats.org/markup-compatibility/2006">
              <mc:Choice xmlns:v="urn:schemas-microsoft-com:vml" Requires="v">
                <p:oleObj name="Document" r:id="rId5" imgW="7111321" imgH="5053086" progId="Word.Document.12">
                  <p:embed/>
                </p:oleObj>
              </mc:Choice>
              <mc:Fallback>
                <p:oleObj name="Document" r:id="rId5" imgW="7111321" imgH="5053086" progId="Word.Document.12">
                  <p:embed/>
                  <p:pic>
                    <p:nvPicPr>
                      <p:cNvPr id="2" name="Objekt 1">
                        <a:extLst>
                          <a:ext uri="{FF2B5EF4-FFF2-40B4-BE49-F238E27FC236}">
                            <a16:creationId xmlns:a16="http://schemas.microsoft.com/office/drawing/2014/main" id="{EBE1A30E-2130-0843-400C-07943A7CBCBB}"/>
                          </a:ext>
                        </a:extLst>
                      </p:cNvPr>
                      <p:cNvPicPr/>
                      <p:nvPr/>
                    </p:nvPicPr>
                    <p:blipFill>
                      <a:blip r:embed="rId6"/>
                      <a:stretch>
                        <a:fillRect/>
                      </a:stretch>
                    </p:blipFill>
                    <p:spPr>
                      <a:xfrm>
                        <a:off x="1511300" y="347663"/>
                        <a:ext cx="9169400" cy="6489700"/>
                      </a:xfrm>
                      <a:prstGeom prst="rect">
                        <a:avLst/>
                      </a:prstGeom>
                    </p:spPr>
                  </p:pic>
                </p:oleObj>
              </mc:Fallback>
            </mc:AlternateContent>
          </a:graphicData>
        </a:graphic>
      </p:graphicFrame>
      <p:sp>
        <p:nvSpPr>
          <p:cNvPr id="7" name="Rektangel 6">
            <a:extLst>
              <a:ext uri="{FF2B5EF4-FFF2-40B4-BE49-F238E27FC236}">
                <a16:creationId xmlns:a16="http://schemas.microsoft.com/office/drawing/2014/main" id="{1FBEC22D-C3C2-4987-9152-820501DA95C2}"/>
              </a:ext>
            </a:extLst>
          </p:cNvPr>
          <p:cNvSpPr/>
          <p:nvPr/>
        </p:nvSpPr>
        <p:spPr>
          <a:xfrm>
            <a:off x="6159240" y="1062524"/>
            <a:ext cx="4387397" cy="4256216"/>
          </a:xfrm>
          <a:prstGeom prst="rect">
            <a:avLst/>
          </a:prstGeom>
          <a:solidFill>
            <a:schemeClr val="bg1">
              <a:alpha val="9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8" name="Rektangel 7">
            <a:extLst>
              <a:ext uri="{FF2B5EF4-FFF2-40B4-BE49-F238E27FC236}">
                <a16:creationId xmlns:a16="http://schemas.microsoft.com/office/drawing/2014/main" id="{320708D8-0041-CB8B-03F0-99BF1F51C148}"/>
              </a:ext>
            </a:extLst>
          </p:cNvPr>
          <p:cNvSpPr/>
          <p:nvPr/>
        </p:nvSpPr>
        <p:spPr>
          <a:xfrm>
            <a:off x="1511300" y="5314757"/>
            <a:ext cx="9217478" cy="1356438"/>
          </a:xfrm>
          <a:prstGeom prst="rect">
            <a:avLst/>
          </a:prstGeom>
          <a:solidFill>
            <a:schemeClr val="bg1">
              <a:alpha val="9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9" name="Rektangel 8">
            <a:extLst>
              <a:ext uri="{FF2B5EF4-FFF2-40B4-BE49-F238E27FC236}">
                <a16:creationId xmlns:a16="http://schemas.microsoft.com/office/drawing/2014/main" id="{A72D6D02-54A8-9C2C-2587-9B4F3391ECB7}"/>
              </a:ext>
            </a:extLst>
          </p:cNvPr>
          <p:cNvSpPr/>
          <p:nvPr/>
        </p:nvSpPr>
        <p:spPr>
          <a:xfrm>
            <a:off x="1411061" y="167560"/>
            <a:ext cx="9217478" cy="914011"/>
          </a:xfrm>
          <a:prstGeom prst="rect">
            <a:avLst/>
          </a:prstGeom>
          <a:solidFill>
            <a:schemeClr val="bg1">
              <a:alpha val="9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10" name="Rektangel 9">
            <a:extLst>
              <a:ext uri="{FF2B5EF4-FFF2-40B4-BE49-F238E27FC236}">
                <a16:creationId xmlns:a16="http://schemas.microsoft.com/office/drawing/2014/main" id="{C456FC17-3E01-57C3-0AFA-B9645D0AA6A9}"/>
              </a:ext>
            </a:extLst>
          </p:cNvPr>
          <p:cNvSpPr/>
          <p:nvPr/>
        </p:nvSpPr>
        <p:spPr>
          <a:xfrm>
            <a:off x="1470805" y="1075836"/>
            <a:ext cx="3042557" cy="4242903"/>
          </a:xfrm>
          <a:prstGeom prst="rect">
            <a:avLst/>
          </a:prstGeom>
          <a:solidFill>
            <a:schemeClr val="bg1">
              <a:alpha val="9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a-DK"/>
          </a:p>
        </p:txBody>
      </p:sp>
      <p:pic>
        <p:nvPicPr>
          <p:cNvPr id="6" name="Lyd 5">
            <a:hlinkClick r:id="" action="ppaction://media"/>
            <a:extLst>
              <a:ext uri="{FF2B5EF4-FFF2-40B4-BE49-F238E27FC236}">
                <a16:creationId xmlns:a16="http://schemas.microsoft.com/office/drawing/2014/main" id="{870C62D8-2CD1-A668-42B9-2872496FAD3C}"/>
              </a:ext>
            </a:extLst>
          </p:cNvPr>
          <p:cNvPicPr>
            <a:picLocks noChangeAspect="1"/>
          </p:cNvPicPr>
          <p:nvPr>
            <a:audioFile r:link="rId2"/>
            <p:extLst>
              <p:ext uri="{DAA4B4D4-6D71-4841-9C94-3DE7FCFB9230}">
                <p14:media xmlns:p14="http://schemas.microsoft.com/office/powerpoint/2010/main" r:embed="rId1"/>
              </p:ext>
            </p:extLst>
          </p:nvPr>
        </p:nvPicPr>
        <p:blipFill>
          <a:blip r:embed="rId7"/>
          <a:srcRect l="-118750" t="-118750" r="-118750" b="-118750"/>
          <a:stretch>
            <a:fillRect/>
          </a:stretch>
        </p:blipFill>
        <p:spPr>
          <a:xfrm>
            <a:off x="10052304" y="4718304"/>
            <a:ext cx="2057400" cy="2057400"/>
          </a:xfrm>
          <a:prstGeom prst="ellipse">
            <a:avLst/>
          </a:prstGeom>
        </p:spPr>
      </p:pic>
      <p:sp>
        <p:nvSpPr>
          <p:cNvPr id="3" name="Rektangel 2">
            <a:extLst>
              <a:ext uri="{FF2B5EF4-FFF2-40B4-BE49-F238E27FC236}">
                <a16:creationId xmlns:a16="http://schemas.microsoft.com/office/drawing/2014/main" id="{65C51189-FAA1-D959-A018-E9E477E53C0B}"/>
              </a:ext>
            </a:extLst>
          </p:cNvPr>
          <p:cNvSpPr/>
          <p:nvPr/>
        </p:nvSpPr>
        <p:spPr>
          <a:xfrm>
            <a:off x="1689846" y="2097741"/>
            <a:ext cx="45719" cy="80682"/>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4" name="Rektangel 3">
            <a:extLst>
              <a:ext uri="{FF2B5EF4-FFF2-40B4-BE49-F238E27FC236}">
                <a16:creationId xmlns:a16="http://schemas.microsoft.com/office/drawing/2014/main" id="{EB9E2B70-1A34-512F-B457-6D5BB46FB74B}"/>
              </a:ext>
            </a:extLst>
          </p:cNvPr>
          <p:cNvSpPr/>
          <p:nvPr/>
        </p:nvSpPr>
        <p:spPr>
          <a:xfrm>
            <a:off x="1689845" y="3227294"/>
            <a:ext cx="45719" cy="80682"/>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5" name="Rektangel 4">
            <a:extLst>
              <a:ext uri="{FF2B5EF4-FFF2-40B4-BE49-F238E27FC236}">
                <a16:creationId xmlns:a16="http://schemas.microsoft.com/office/drawing/2014/main" id="{A5E93079-9541-365A-230B-ACC0B0B85E61}"/>
              </a:ext>
            </a:extLst>
          </p:cNvPr>
          <p:cNvSpPr/>
          <p:nvPr/>
        </p:nvSpPr>
        <p:spPr>
          <a:xfrm>
            <a:off x="1689845" y="4428798"/>
            <a:ext cx="45719" cy="80682"/>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a-DK"/>
          </a:p>
        </p:txBody>
      </p:sp>
    </p:spTree>
    <p:extLst>
      <p:ext uri="{BB962C8B-B14F-4D97-AF65-F5344CB8AC3E}">
        <p14:creationId xmlns:p14="http://schemas.microsoft.com/office/powerpoint/2010/main" val="558885940"/>
      </p:ext>
    </p:extLst>
  </p:cSld>
  <p:clrMapOvr>
    <a:masterClrMapping/>
  </p:clrMapOvr>
  <p:transition advTm="31423">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6"/>
                </p:tgtEl>
              </p:cMediaNode>
            </p:audio>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Objekt 1">
            <a:extLst>
              <a:ext uri="{FF2B5EF4-FFF2-40B4-BE49-F238E27FC236}">
                <a16:creationId xmlns:a16="http://schemas.microsoft.com/office/drawing/2014/main" id="{EBE1A30E-2130-0843-400C-07943A7CBCBB}"/>
              </a:ext>
            </a:extLst>
          </p:cNvPr>
          <p:cNvGraphicFramePr>
            <a:graphicFrameLocks noChangeAspect="1"/>
          </p:cNvGraphicFramePr>
          <p:nvPr>
            <p:extLst>
              <p:ext uri="{D42A27DB-BD31-4B8C-83A1-F6EECF244321}">
                <p14:modId xmlns:p14="http://schemas.microsoft.com/office/powerpoint/2010/main" val="35418331"/>
              </p:ext>
            </p:extLst>
          </p:nvPr>
        </p:nvGraphicFramePr>
        <p:xfrm>
          <a:off x="1511300" y="352425"/>
          <a:ext cx="9169400" cy="6478588"/>
        </p:xfrm>
        <a:graphic>
          <a:graphicData uri="http://schemas.openxmlformats.org/presentationml/2006/ole">
            <mc:AlternateContent xmlns:mc="http://schemas.openxmlformats.org/markup-compatibility/2006">
              <mc:Choice xmlns:v="urn:schemas-microsoft-com:vml" Requires="v">
                <p:oleObj name="Document" r:id="rId5" imgW="7111321" imgH="5045154" progId="Word.Document.12">
                  <p:embed/>
                </p:oleObj>
              </mc:Choice>
              <mc:Fallback>
                <p:oleObj name="Document" r:id="rId5" imgW="7111321" imgH="5045154" progId="Word.Document.12">
                  <p:embed/>
                  <p:pic>
                    <p:nvPicPr>
                      <p:cNvPr id="2" name="Objekt 1">
                        <a:extLst>
                          <a:ext uri="{FF2B5EF4-FFF2-40B4-BE49-F238E27FC236}">
                            <a16:creationId xmlns:a16="http://schemas.microsoft.com/office/drawing/2014/main" id="{EBE1A30E-2130-0843-400C-07943A7CBCBB}"/>
                          </a:ext>
                        </a:extLst>
                      </p:cNvPr>
                      <p:cNvPicPr/>
                      <p:nvPr/>
                    </p:nvPicPr>
                    <p:blipFill>
                      <a:blip r:embed="rId6"/>
                      <a:stretch>
                        <a:fillRect/>
                      </a:stretch>
                    </p:blipFill>
                    <p:spPr>
                      <a:xfrm>
                        <a:off x="1511300" y="352425"/>
                        <a:ext cx="9169400" cy="6478588"/>
                      </a:xfrm>
                      <a:prstGeom prst="rect">
                        <a:avLst/>
                      </a:prstGeom>
                    </p:spPr>
                  </p:pic>
                </p:oleObj>
              </mc:Fallback>
            </mc:AlternateContent>
          </a:graphicData>
        </a:graphic>
      </p:graphicFrame>
      <p:sp>
        <p:nvSpPr>
          <p:cNvPr id="3" name="Rektangel 2">
            <a:extLst>
              <a:ext uri="{FF2B5EF4-FFF2-40B4-BE49-F238E27FC236}">
                <a16:creationId xmlns:a16="http://schemas.microsoft.com/office/drawing/2014/main" id="{A6BD264C-653E-732B-4228-DAA291E6D32D}"/>
              </a:ext>
            </a:extLst>
          </p:cNvPr>
          <p:cNvSpPr/>
          <p:nvPr/>
        </p:nvSpPr>
        <p:spPr>
          <a:xfrm>
            <a:off x="7550735" y="1062523"/>
            <a:ext cx="3042557" cy="4242903"/>
          </a:xfrm>
          <a:prstGeom prst="rect">
            <a:avLst/>
          </a:prstGeom>
          <a:solidFill>
            <a:schemeClr val="bg1">
              <a:alpha val="9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4" name="Rektangel 3">
            <a:extLst>
              <a:ext uri="{FF2B5EF4-FFF2-40B4-BE49-F238E27FC236}">
                <a16:creationId xmlns:a16="http://schemas.microsoft.com/office/drawing/2014/main" id="{64F2B6BB-A606-B43F-B1BE-D7866C453055}"/>
              </a:ext>
            </a:extLst>
          </p:cNvPr>
          <p:cNvSpPr/>
          <p:nvPr/>
        </p:nvSpPr>
        <p:spPr>
          <a:xfrm>
            <a:off x="1511300" y="5314757"/>
            <a:ext cx="9217478" cy="1356438"/>
          </a:xfrm>
          <a:prstGeom prst="rect">
            <a:avLst/>
          </a:prstGeom>
          <a:solidFill>
            <a:schemeClr val="bg1">
              <a:alpha val="9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5" name="Rektangel 4">
            <a:extLst>
              <a:ext uri="{FF2B5EF4-FFF2-40B4-BE49-F238E27FC236}">
                <a16:creationId xmlns:a16="http://schemas.microsoft.com/office/drawing/2014/main" id="{B88B25E6-CB89-2148-E43E-479F9E45A0DC}"/>
              </a:ext>
            </a:extLst>
          </p:cNvPr>
          <p:cNvSpPr/>
          <p:nvPr/>
        </p:nvSpPr>
        <p:spPr>
          <a:xfrm>
            <a:off x="1411061" y="167560"/>
            <a:ext cx="9217478" cy="914011"/>
          </a:xfrm>
          <a:prstGeom prst="rect">
            <a:avLst/>
          </a:prstGeom>
          <a:solidFill>
            <a:schemeClr val="bg1">
              <a:alpha val="9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6" name="Rektangel 5">
            <a:extLst>
              <a:ext uri="{FF2B5EF4-FFF2-40B4-BE49-F238E27FC236}">
                <a16:creationId xmlns:a16="http://schemas.microsoft.com/office/drawing/2014/main" id="{91F8F910-8ED8-A22C-F34E-488BA35332B3}"/>
              </a:ext>
            </a:extLst>
          </p:cNvPr>
          <p:cNvSpPr/>
          <p:nvPr/>
        </p:nvSpPr>
        <p:spPr>
          <a:xfrm>
            <a:off x="1517460" y="1066505"/>
            <a:ext cx="4625195" cy="4242903"/>
          </a:xfrm>
          <a:prstGeom prst="rect">
            <a:avLst/>
          </a:prstGeom>
          <a:solidFill>
            <a:schemeClr val="bg1">
              <a:alpha val="9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a-DK"/>
          </a:p>
        </p:txBody>
      </p:sp>
      <p:pic>
        <p:nvPicPr>
          <p:cNvPr id="10" name="Lyd 9">
            <a:hlinkClick r:id="" action="ppaction://media"/>
            <a:extLst>
              <a:ext uri="{FF2B5EF4-FFF2-40B4-BE49-F238E27FC236}">
                <a16:creationId xmlns:a16="http://schemas.microsoft.com/office/drawing/2014/main" id="{18223B56-5002-3D25-738F-6F71EBE77434}"/>
              </a:ext>
            </a:extLst>
          </p:cNvPr>
          <p:cNvPicPr>
            <a:picLocks noChangeAspect="1"/>
          </p:cNvPicPr>
          <p:nvPr>
            <a:audioFile r:link="rId2"/>
            <p:extLst>
              <p:ext uri="{DAA4B4D4-6D71-4841-9C94-3DE7FCFB9230}">
                <p14:media xmlns:p14="http://schemas.microsoft.com/office/powerpoint/2010/main" r:embed="rId1"/>
              </p:ext>
            </p:extLst>
          </p:nvPr>
        </p:nvPicPr>
        <p:blipFill>
          <a:blip r:embed="rId7"/>
          <a:srcRect l="-118750" t="-118750" r="-118750" b="-118750"/>
          <a:stretch>
            <a:fillRect/>
          </a:stretch>
        </p:blipFill>
        <p:spPr>
          <a:xfrm>
            <a:off x="10052304" y="4718304"/>
            <a:ext cx="2057400" cy="2057400"/>
          </a:xfrm>
          <a:prstGeom prst="ellipse">
            <a:avLst/>
          </a:prstGeom>
        </p:spPr>
      </p:pic>
      <p:sp>
        <p:nvSpPr>
          <p:cNvPr id="7" name="Rektangel 6">
            <a:extLst>
              <a:ext uri="{FF2B5EF4-FFF2-40B4-BE49-F238E27FC236}">
                <a16:creationId xmlns:a16="http://schemas.microsoft.com/office/drawing/2014/main" id="{4CE65448-4C28-262F-0AFC-30783FE42BB4}"/>
              </a:ext>
            </a:extLst>
          </p:cNvPr>
          <p:cNvSpPr/>
          <p:nvPr/>
        </p:nvSpPr>
        <p:spPr>
          <a:xfrm>
            <a:off x="1689846" y="2097741"/>
            <a:ext cx="45719" cy="80682"/>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8" name="Rektangel 7">
            <a:extLst>
              <a:ext uri="{FF2B5EF4-FFF2-40B4-BE49-F238E27FC236}">
                <a16:creationId xmlns:a16="http://schemas.microsoft.com/office/drawing/2014/main" id="{983F0DEA-8947-D928-320B-B8275C516A49}"/>
              </a:ext>
            </a:extLst>
          </p:cNvPr>
          <p:cNvSpPr/>
          <p:nvPr/>
        </p:nvSpPr>
        <p:spPr>
          <a:xfrm>
            <a:off x="1689845" y="3227294"/>
            <a:ext cx="45719" cy="80682"/>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9" name="Rektangel 8">
            <a:extLst>
              <a:ext uri="{FF2B5EF4-FFF2-40B4-BE49-F238E27FC236}">
                <a16:creationId xmlns:a16="http://schemas.microsoft.com/office/drawing/2014/main" id="{F8491CBC-9858-B099-D2D3-EB61E2DA4398}"/>
              </a:ext>
            </a:extLst>
          </p:cNvPr>
          <p:cNvSpPr/>
          <p:nvPr/>
        </p:nvSpPr>
        <p:spPr>
          <a:xfrm>
            <a:off x="1689845" y="4428798"/>
            <a:ext cx="45719" cy="80682"/>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a-DK"/>
          </a:p>
        </p:txBody>
      </p:sp>
    </p:spTree>
    <p:extLst>
      <p:ext uri="{BB962C8B-B14F-4D97-AF65-F5344CB8AC3E}">
        <p14:creationId xmlns:p14="http://schemas.microsoft.com/office/powerpoint/2010/main" val="3413842515"/>
      </p:ext>
    </p:extLst>
  </p:cSld>
  <p:clrMapOvr>
    <a:masterClrMapping/>
  </p:clrMapOvr>
  <p:transition advTm="6502">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0"/>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0"/>
                </p:tgtEl>
              </p:cMediaNode>
            </p:audio>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Objekt 1">
            <a:extLst>
              <a:ext uri="{FF2B5EF4-FFF2-40B4-BE49-F238E27FC236}">
                <a16:creationId xmlns:a16="http://schemas.microsoft.com/office/drawing/2014/main" id="{EBE1A30E-2130-0843-400C-07943A7CBCBB}"/>
              </a:ext>
            </a:extLst>
          </p:cNvPr>
          <p:cNvGraphicFramePr>
            <a:graphicFrameLocks noChangeAspect="1"/>
          </p:cNvGraphicFramePr>
          <p:nvPr>
            <p:extLst>
              <p:ext uri="{D42A27DB-BD31-4B8C-83A1-F6EECF244321}">
                <p14:modId xmlns:p14="http://schemas.microsoft.com/office/powerpoint/2010/main" val="3396769081"/>
              </p:ext>
            </p:extLst>
          </p:nvPr>
        </p:nvGraphicFramePr>
        <p:xfrm>
          <a:off x="1511300" y="347469"/>
          <a:ext cx="9169400" cy="6511925"/>
        </p:xfrm>
        <a:graphic>
          <a:graphicData uri="http://schemas.openxmlformats.org/presentationml/2006/ole">
            <mc:AlternateContent xmlns:mc="http://schemas.openxmlformats.org/markup-compatibility/2006">
              <mc:Choice xmlns:v="urn:schemas-microsoft-com:vml" Requires="v">
                <p:oleObj name="Document" r:id="rId5" imgW="7111321" imgH="5076884" progId="Word.Document.12">
                  <p:embed/>
                </p:oleObj>
              </mc:Choice>
              <mc:Fallback>
                <p:oleObj name="Document" r:id="rId5" imgW="7111321" imgH="5076884" progId="Word.Document.12">
                  <p:embed/>
                  <p:pic>
                    <p:nvPicPr>
                      <p:cNvPr id="2" name="Objekt 1">
                        <a:extLst>
                          <a:ext uri="{FF2B5EF4-FFF2-40B4-BE49-F238E27FC236}">
                            <a16:creationId xmlns:a16="http://schemas.microsoft.com/office/drawing/2014/main" id="{EBE1A30E-2130-0843-400C-07943A7CBCBB}"/>
                          </a:ext>
                        </a:extLst>
                      </p:cNvPr>
                      <p:cNvPicPr/>
                      <p:nvPr/>
                    </p:nvPicPr>
                    <p:blipFill>
                      <a:blip r:embed="rId6"/>
                      <a:stretch>
                        <a:fillRect/>
                      </a:stretch>
                    </p:blipFill>
                    <p:spPr>
                      <a:xfrm>
                        <a:off x="1511300" y="347469"/>
                        <a:ext cx="9169400" cy="6511925"/>
                      </a:xfrm>
                      <a:prstGeom prst="rect">
                        <a:avLst/>
                      </a:prstGeom>
                    </p:spPr>
                  </p:pic>
                </p:oleObj>
              </mc:Fallback>
            </mc:AlternateContent>
          </a:graphicData>
        </a:graphic>
      </p:graphicFrame>
      <p:sp>
        <p:nvSpPr>
          <p:cNvPr id="3" name="Rektangel 2">
            <a:extLst>
              <a:ext uri="{FF2B5EF4-FFF2-40B4-BE49-F238E27FC236}">
                <a16:creationId xmlns:a16="http://schemas.microsoft.com/office/drawing/2014/main" id="{6187AE2A-03C7-15A9-C4FB-86B6F53F1454}"/>
              </a:ext>
            </a:extLst>
          </p:cNvPr>
          <p:cNvSpPr/>
          <p:nvPr/>
        </p:nvSpPr>
        <p:spPr>
          <a:xfrm>
            <a:off x="7550735" y="1062523"/>
            <a:ext cx="3042557" cy="4242903"/>
          </a:xfrm>
          <a:prstGeom prst="rect">
            <a:avLst/>
          </a:prstGeom>
          <a:solidFill>
            <a:schemeClr val="bg1">
              <a:alpha val="9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4" name="Rektangel 3">
            <a:extLst>
              <a:ext uri="{FF2B5EF4-FFF2-40B4-BE49-F238E27FC236}">
                <a16:creationId xmlns:a16="http://schemas.microsoft.com/office/drawing/2014/main" id="{4911DD9E-9700-5D70-34CB-D2C48D3243C9}"/>
              </a:ext>
            </a:extLst>
          </p:cNvPr>
          <p:cNvSpPr/>
          <p:nvPr/>
        </p:nvSpPr>
        <p:spPr>
          <a:xfrm>
            <a:off x="1511300" y="5305426"/>
            <a:ext cx="9217478" cy="1356438"/>
          </a:xfrm>
          <a:prstGeom prst="rect">
            <a:avLst/>
          </a:prstGeom>
          <a:solidFill>
            <a:schemeClr val="bg1">
              <a:alpha val="9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5" name="Rektangel 4">
            <a:extLst>
              <a:ext uri="{FF2B5EF4-FFF2-40B4-BE49-F238E27FC236}">
                <a16:creationId xmlns:a16="http://schemas.microsoft.com/office/drawing/2014/main" id="{75A3C4D5-14A2-A374-7881-F5EF0C4D77C3}"/>
              </a:ext>
            </a:extLst>
          </p:cNvPr>
          <p:cNvSpPr/>
          <p:nvPr/>
        </p:nvSpPr>
        <p:spPr>
          <a:xfrm>
            <a:off x="1411061" y="167560"/>
            <a:ext cx="9217478" cy="914011"/>
          </a:xfrm>
          <a:prstGeom prst="rect">
            <a:avLst/>
          </a:prstGeom>
          <a:solidFill>
            <a:schemeClr val="bg1">
              <a:alpha val="9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6" name="Rektangel 5">
            <a:extLst>
              <a:ext uri="{FF2B5EF4-FFF2-40B4-BE49-F238E27FC236}">
                <a16:creationId xmlns:a16="http://schemas.microsoft.com/office/drawing/2014/main" id="{B2924ED7-0991-B5A3-AE40-8B0E79DCB857}"/>
              </a:ext>
            </a:extLst>
          </p:cNvPr>
          <p:cNvSpPr/>
          <p:nvPr/>
        </p:nvSpPr>
        <p:spPr>
          <a:xfrm>
            <a:off x="1517460" y="1066505"/>
            <a:ext cx="4625195" cy="4242903"/>
          </a:xfrm>
          <a:prstGeom prst="rect">
            <a:avLst/>
          </a:prstGeom>
          <a:solidFill>
            <a:schemeClr val="bg1">
              <a:alpha val="9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a-DK"/>
          </a:p>
        </p:txBody>
      </p:sp>
      <p:pic>
        <p:nvPicPr>
          <p:cNvPr id="10" name="Lyd 9">
            <a:hlinkClick r:id="" action="ppaction://media"/>
            <a:extLst>
              <a:ext uri="{FF2B5EF4-FFF2-40B4-BE49-F238E27FC236}">
                <a16:creationId xmlns:a16="http://schemas.microsoft.com/office/drawing/2014/main" id="{98F4CF17-BE17-C99C-07AC-0FC19E384560}"/>
              </a:ext>
            </a:extLst>
          </p:cNvPr>
          <p:cNvPicPr>
            <a:picLocks noChangeAspect="1"/>
          </p:cNvPicPr>
          <p:nvPr>
            <a:audioFile r:link="rId2"/>
            <p:extLst>
              <p:ext uri="{DAA4B4D4-6D71-4841-9C94-3DE7FCFB9230}">
                <p14:media xmlns:p14="http://schemas.microsoft.com/office/powerpoint/2010/main" r:embed="rId1"/>
              </p:ext>
            </p:extLst>
          </p:nvPr>
        </p:nvPicPr>
        <p:blipFill>
          <a:blip r:embed="rId7"/>
          <a:srcRect l="-118750" t="-118750" r="-118750" b="-118750"/>
          <a:stretch>
            <a:fillRect/>
          </a:stretch>
        </p:blipFill>
        <p:spPr>
          <a:xfrm>
            <a:off x="10052304" y="4718304"/>
            <a:ext cx="2057400" cy="2057400"/>
          </a:xfrm>
          <a:prstGeom prst="ellipse">
            <a:avLst/>
          </a:prstGeom>
        </p:spPr>
      </p:pic>
      <p:sp>
        <p:nvSpPr>
          <p:cNvPr id="7" name="Rektangel 6">
            <a:extLst>
              <a:ext uri="{FF2B5EF4-FFF2-40B4-BE49-F238E27FC236}">
                <a16:creationId xmlns:a16="http://schemas.microsoft.com/office/drawing/2014/main" id="{04669925-AB85-6231-2C25-C4B4DC5AF309}"/>
              </a:ext>
            </a:extLst>
          </p:cNvPr>
          <p:cNvSpPr/>
          <p:nvPr/>
        </p:nvSpPr>
        <p:spPr>
          <a:xfrm>
            <a:off x="1689846" y="2097741"/>
            <a:ext cx="45719" cy="80682"/>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8" name="Rektangel 7">
            <a:extLst>
              <a:ext uri="{FF2B5EF4-FFF2-40B4-BE49-F238E27FC236}">
                <a16:creationId xmlns:a16="http://schemas.microsoft.com/office/drawing/2014/main" id="{0A47DC00-DFD1-79D2-B173-92659B74DB18}"/>
              </a:ext>
            </a:extLst>
          </p:cNvPr>
          <p:cNvSpPr/>
          <p:nvPr/>
        </p:nvSpPr>
        <p:spPr>
          <a:xfrm>
            <a:off x="1689845" y="3227294"/>
            <a:ext cx="45719" cy="80682"/>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9" name="Rektangel 8">
            <a:extLst>
              <a:ext uri="{FF2B5EF4-FFF2-40B4-BE49-F238E27FC236}">
                <a16:creationId xmlns:a16="http://schemas.microsoft.com/office/drawing/2014/main" id="{985C006D-BD7F-5B8E-0E36-D71B2184EB66}"/>
              </a:ext>
            </a:extLst>
          </p:cNvPr>
          <p:cNvSpPr/>
          <p:nvPr/>
        </p:nvSpPr>
        <p:spPr>
          <a:xfrm>
            <a:off x="1689845" y="4428798"/>
            <a:ext cx="45719" cy="80682"/>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a-DK"/>
          </a:p>
        </p:txBody>
      </p:sp>
    </p:spTree>
    <p:extLst>
      <p:ext uri="{BB962C8B-B14F-4D97-AF65-F5344CB8AC3E}">
        <p14:creationId xmlns:p14="http://schemas.microsoft.com/office/powerpoint/2010/main" val="2920401770"/>
      </p:ext>
    </p:extLst>
  </p:cSld>
  <p:clrMapOvr>
    <a:masterClrMapping/>
  </p:clrMapOvr>
  <p:transition advTm="4830">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0"/>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0"/>
                </p:tgtEl>
              </p:cMediaNode>
            </p:audio>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Objekt 1">
            <a:extLst>
              <a:ext uri="{FF2B5EF4-FFF2-40B4-BE49-F238E27FC236}">
                <a16:creationId xmlns:a16="http://schemas.microsoft.com/office/drawing/2014/main" id="{EBE1A30E-2130-0843-400C-07943A7CBCBB}"/>
              </a:ext>
            </a:extLst>
          </p:cNvPr>
          <p:cNvGraphicFramePr>
            <a:graphicFrameLocks noChangeAspect="1"/>
          </p:cNvGraphicFramePr>
          <p:nvPr>
            <p:extLst>
              <p:ext uri="{D42A27DB-BD31-4B8C-83A1-F6EECF244321}">
                <p14:modId xmlns:p14="http://schemas.microsoft.com/office/powerpoint/2010/main" val="3645134960"/>
              </p:ext>
            </p:extLst>
          </p:nvPr>
        </p:nvGraphicFramePr>
        <p:xfrm>
          <a:off x="1511300" y="338138"/>
          <a:ext cx="9169400" cy="6511925"/>
        </p:xfrm>
        <a:graphic>
          <a:graphicData uri="http://schemas.openxmlformats.org/presentationml/2006/ole">
            <mc:AlternateContent xmlns:mc="http://schemas.openxmlformats.org/markup-compatibility/2006">
              <mc:Choice xmlns:v="urn:schemas-microsoft-com:vml" Requires="v">
                <p:oleObj name="Document" r:id="rId5" imgW="7111321" imgH="5068952" progId="Word.Document.12">
                  <p:embed/>
                </p:oleObj>
              </mc:Choice>
              <mc:Fallback>
                <p:oleObj name="Document" r:id="rId5" imgW="7111321" imgH="5068952" progId="Word.Document.12">
                  <p:embed/>
                  <p:pic>
                    <p:nvPicPr>
                      <p:cNvPr id="2" name="Objekt 1">
                        <a:extLst>
                          <a:ext uri="{FF2B5EF4-FFF2-40B4-BE49-F238E27FC236}">
                            <a16:creationId xmlns:a16="http://schemas.microsoft.com/office/drawing/2014/main" id="{EBE1A30E-2130-0843-400C-07943A7CBCBB}"/>
                          </a:ext>
                        </a:extLst>
                      </p:cNvPr>
                      <p:cNvPicPr/>
                      <p:nvPr/>
                    </p:nvPicPr>
                    <p:blipFill>
                      <a:blip r:embed="rId6"/>
                      <a:stretch>
                        <a:fillRect/>
                      </a:stretch>
                    </p:blipFill>
                    <p:spPr>
                      <a:xfrm>
                        <a:off x="1511300" y="338138"/>
                        <a:ext cx="9169400" cy="6511925"/>
                      </a:xfrm>
                      <a:prstGeom prst="rect">
                        <a:avLst/>
                      </a:prstGeom>
                    </p:spPr>
                  </p:pic>
                </p:oleObj>
              </mc:Fallback>
            </mc:AlternateContent>
          </a:graphicData>
        </a:graphic>
      </p:graphicFrame>
      <p:sp>
        <p:nvSpPr>
          <p:cNvPr id="3" name="Rektangel 2">
            <a:extLst>
              <a:ext uri="{FF2B5EF4-FFF2-40B4-BE49-F238E27FC236}">
                <a16:creationId xmlns:a16="http://schemas.microsoft.com/office/drawing/2014/main" id="{0F2F83A3-A880-D75D-F1EC-F9A7551370DF}"/>
              </a:ext>
            </a:extLst>
          </p:cNvPr>
          <p:cNvSpPr/>
          <p:nvPr/>
        </p:nvSpPr>
        <p:spPr>
          <a:xfrm>
            <a:off x="7550735" y="1062523"/>
            <a:ext cx="3042557" cy="4242903"/>
          </a:xfrm>
          <a:prstGeom prst="rect">
            <a:avLst/>
          </a:prstGeom>
          <a:solidFill>
            <a:schemeClr val="bg1">
              <a:alpha val="9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4" name="Rektangel 3">
            <a:extLst>
              <a:ext uri="{FF2B5EF4-FFF2-40B4-BE49-F238E27FC236}">
                <a16:creationId xmlns:a16="http://schemas.microsoft.com/office/drawing/2014/main" id="{E2B37822-A3A3-F3E5-692B-2B81390CA627}"/>
              </a:ext>
            </a:extLst>
          </p:cNvPr>
          <p:cNvSpPr/>
          <p:nvPr/>
        </p:nvSpPr>
        <p:spPr>
          <a:xfrm>
            <a:off x="1511300" y="5305426"/>
            <a:ext cx="9217478" cy="1356438"/>
          </a:xfrm>
          <a:prstGeom prst="rect">
            <a:avLst/>
          </a:prstGeom>
          <a:solidFill>
            <a:schemeClr val="bg1">
              <a:alpha val="9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5" name="Rektangel 4">
            <a:extLst>
              <a:ext uri="{FF2B5EF4-FFF2-40B4-BE49-F238E27FC236}">
                <a16:creationId xmlns:a16="http://schemas.microsoft.com/office/drawing/2014/main" id="{FE81025C-3294-5E1A-849C-ED5E060E8487}"/>
              </a:ext>
            </a:extLst>
          </p:cNvPr>
          <p:cNvSpPr/>
          <p:nvPr/>
        </p:nvSpPr>
        <p:spPr>
          <a:xfrm>
            <a:off x="1411061" y="167560"/>
            <a:ext cx="9217478" cy="914011"/>
          </a:xfrm>
          <a:prstGeom prst="rect">
            <a:avLst/>
          </a:prstGeom>
          <a:solidFill>
            <a:schemeClr val="bg1">
              <a:alpha val="9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6" name="Rektangel 5">
            <a:extLst>
              <a:ext uri="{FF2B5EF4-FFF2-40B4-BE49-F238E27FC236}">
                <a16:creationId xmlns:a16="http://schemas.microsoft.com/office/drawing/2014/main" id="{15509A1D-5518-DFB6-38DA-6A2891930AFA}"/>
              </a:ext>
            </a:extLst>
          </p:cNvPr>
          <p:cNvSpPr/>
          <p:nvPr/>
        </p:nvSpPr>
        <p:spPr>
          <a:xfrm>
            <a:off x="1517460" y="1066505"/>
            <a:ext cx="4625195" cy="4242903"/>
          </a:xfrm>
          <a:prstGeom prst="rect">
            <a:avLst/>
          </a:prstGeom>
          <a:solidFill>
            <a:schemeClr val="bg1">
              <a:alpha val="9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a-DK"/>
          </a:p>
        </p:txBody>
      </p:sp>
      <p:pic>
        <p:nvPicPr>
          <p:cNvPr id="10" name="Lyd 9">
            <a:hlinkClick r:id="" action="ppaction://media"/>
            <a:extLst>
              <a:ext uri="{FF2B5EF4-FFF2-40B4-BE49-F238E27FC236}">
                <a16:creationId xmlns:a16="http://schemas.microsoft.com/office/drawing/2014/main" id="{02F970D6-C2BE-A591-4161-62BD11AFD799}"/>
              </a:ext>
            </a:extLst>
          </p:cNvPr>
          <p:cNvPicPr>
            <a:picLocks noChangeAspect="1"/>
          </p:cNvPicPr>
          <p:nvPr>
            <a:audioFile r:link="rId2"/>
            <p:extLst>
              <p:ext uri="{DAA4B4D4-6D71-4841-9C94-3DE7FCFB9230}">
                <p14:media xmlns:p14="http://schemas.microsoft.com/office/powerpoint/2010/main" r:embed="rId1"/>
              </p:ext>
            </p:extLst>
          </p:nvPr>
        </p:nvPicPr>
        <p:blipFill>
          <a:blip r:embed="rId7"/>
          <a:srcRect l="-118750" t="-118750" r="-118750" b="-118750"/>
          <a:stretch>
            <a:fillRect/>
          </a:stretch>
        </p:blipFill>
        <p:spPr>
          <a:xfrm>
            <a:off x="10052304" y="4718304"/>
            <a:ext cx="2057400" cy="2057400"/>
          </a:xfrm>
          <a:prstGeom prst="ellipse">
            <a:avLst/>
          </a:prstGeom>
        </p:spPr>
      </p:pic>
      <p:sp>
        <p:nvSpPr>
          <p:cNvPr id="7" name="Rektangel 6">
            <a:extLst>
              <a:ext uri="{FF2B5EF4-FFF2-40B4-BE49-F238E27FC236}">
                <a16:creationId xmlns:a16="http://schemas.microsoft.com/office/drawing/2014/main" id="{2911CFE6-5583-29F1-CAFC-A1259D15314E}"/>
              </a:ext>
            </a:extLst>
          </p:cNvPr>
          <p:cNvSpPr/>
          <p:nvPr/>
        </p:nvSpPr>
        <p:spPr>
          <a:xfrm>
            <a:off x="1689846" y="2097741"/>
            <a:ext cx="45719" cy="80682"/>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8" name="Rektangel 7">
            <a:extLst>
              <a:ext uri="{FF2B5EF4-FFF2-40B4-BE49-F238E27FC236}">
                <a16:creationId xmlns:a16="http://schemas.microsoft.com/office/drawing/2014/main" id="{8C439F64-FC77-E4EF-0F92-C8A544AC6326}"/>
              </a:ext>
            </a:extLst>
          </p:cNvPr>
          <p:cNvSpPr/>
          <p:nvPr/>
        </p:nvSpPr>
        <p:spPr>
          <a:xfrm>
            <a:off x="1689845" y="3227294"/>
            <a:ext cx="45719" cy="80682"/>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9" name="Rektangel 8">
            <a:extLst>
              <a:ext uri="{FF2B5EF4-FFF2-40B4-BE49-F238E27FC236}">
                <a16:creationId xmlns:a16="http://schemas.microsoft.com/office/drawing/2014/main" id="{1116C205-E1D2-0D8C-0AD1-3968DE689624}"/>
              </a:ext>
            </a:extLst>
          </p:cNvPr>
          <p:cNvSpPr/>
          <p:nvPr/>
        </p:nvSpPr>
        <p:spPr>
          <a:xfrm>
            <a:off x="1689845" y="4428798"/>
            <a:ext cx="45719" cy="80682"/>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a-DK"/>
          </a:p>
        </p:txBody>
      </p:sp>
    </p:spTree>
    <p:extLst>
      <p:ext uri="{BB962C8B-B14F-4D97-AF65-F5344CB8AC3E}">
        <p14:creationId xmlns:p14="http://schemas.microsoft.com/office/powerpoint/2010/main" val="898629394"/>
      </p:ext>
    </p:extLst>
  </p:cSld>
  <p:clrMapOvr>
    <a:masterClrMapping/>
  </p:clrMapOvr>
  <p:transition advTm="2856">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0"/>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0"/>
                </p:tgtEl>
              </p:cMediaNode>
            </p:audio>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Billede 4" descr="Et billede, der indeholder tekst, skærmbillede, Website, Webside&#10;&#10;Automatisk genereret beskrivelse">
            <a:extLst>
              <a:ext uri="{FF2B5EF4-FFF2-40B4-BE49-F238E27FC236}">
                <a16:creationId xmlns:a16="http://schemas.microsoft.com/office/drawing/2014/main" id="{EF120A3D-E945-F4D7-507C-59422B1EEBAD}"/>
              </a:ext>
            </a:extLst>
          </p:cNvPr>
          <p:cNvPicPr>
            <a:picLocks/>
          </p:cNvPicPr>
          <p:nvPr/>
        </p:nvPicPr>
        <p:blipFill rotWithShape="1">
          <a:blip r:embed="rId6">
            <a:extLst>
              <a:ext uri="{28A0092B-C50C-407E-A947-70E740481C1C}">
                <a14:useLocalDpi xmlns:a14="http://schemas.microsoft.com/office/drawing/2010/main" val="0"/>
              </a:ext>
            </a:extLst>
          </a:blip>
          <a:srcRect l="6961" r="2092" b="55391"/>
          <a:stretch/>
        </p:blipFill>
        <p:spPr>
          <a:xfrm>
            <a:off x="1" y="815621"/>
            <a:ext cx="12192000" cy="5926667"/>
          </a:xfrm>
          <a:prstGeom prst="rect">
            <a:avLst/>
          </a:prstGeom>
        </p:spPr>
      </p:pic>
      <p:sp>
        <p:nvSpPr>
          <p:cNvPr id="6" name="Rektangel 5">
            <a:extLst>
              <a:ext uri="{FF2B5EF4-FFF2-40B4-BE49-F238E27FC236}">
                <a16:creationId xmlns:a16="http://schemas.microsoft.com/office/drawing/2014/main" id="{17A283D3-AE7B-8B97-9930-41A5E4AF49AB}"/>
              </a:ext>
            </a:extLst>
          </p:cNvPr>
          <p:cNvSpPr/>
          <p:nvPr/>
        </p:nvSpPr>
        <p:spPr>
          <a:xfrm>
            <a:off x="4501410" y="5516597"/>
            <a:ext cx="2671402" cy="898144"/>
          </a:xfrm>
          <a:prstGeom prst="rect">
            <a:avLst/>
          </a:prstGeom>
          <a:noFill/>
          <a:ln w="28575" cap="flat" cmpd="sng" algn="ctr">
            <a:solidFill>
              <a:srgbClr val="D00000"/>
            </a:solidFill>
            <a:prstDash val="solid"/>
            <a:round/>
            <a:headEnd type="none" w="med" len="med"/>
            <a:tailEnd type="none" w="med" len="med"/>
          </a:ln>
        </p:spPr>
        <p:style>
          <a:lnRef idx="0">
            <a:scrgbClr r="0" g="0" b="0"/>
          </a:lnRef>
          <a:fillRef idx="0">
            <a:scrgbClr r="0" g="0" b="0"/>
          </a:fillRef>
          <a:effectRef idx="0">
            <a:scrgbClr r="0" g="0" b="0"/>
          </a:effectRef>
          <a:fontRef idx="minor">
            <a:schemeClr val="accent2"/>
          </a:fontRef>
        </p:style>
        <p:txBody>
          <a:bodyPr rtlCol="0" anchor="ctr"/>
          <a:lstStyle/>
          <a:p>
            <a:pPr algn="ctr"/>
            <a:endParaRPr lang="da-DK">
              <a:solidFill>
                <a:srgbClr val="FF0000"/>
              </a:solidFill>
            </a:endParaRPr>
          </a:p>
        </p:txBody>
      </p:sp>
      <p:pic>
        <p:nvPicPr>
          <p:cNvPr id="63" name="Lyd 62">
            <a:hlinkClick r:id="" action="ppaction://media"/>
            <a:extLst>
              <a:ext uri="{FF2B5EF4-FFF2-40B4-BE49-F238E27FC236}">
                <a16:creationId xmlns:a16="http://schemas.microsoft.com/office/drawing/2014/main" id="{11B9B88E-B1A6-DCC8-F0D6-D52F9A371423}"/>
              </a:ext>
            </a:extLst>
          </p:cNvPr>
          <p:cNvPicPr>
            <a:picLocks noChangeAspect="1"/>
          </p:cNvPicPr>
          <p:nvPr>
            <a:audioFile r:link="rId3"/>
            <p:extLst>
              <p:ext uri="{DAA4B4D4-6D71-4841-9C94-3DE7FCFB9230}">
                <p14:media xmlns:p14="http://schemas.microsoft.com/office/powerpoint/2010/main" r:embed="rId2"/>
              </p:ext>
            </p:extLst>
          </p:nvPr>
        </p:nvPicPr>
        <p:blipFill>
          <a:blip r:embed="rId7"/>
          <a:srcRect l="-118750" t="-118750" r="-118750" b="-118750"/>
          <a:stretch>
            <a:fillRect/>
          </a:stretch>
        </p:blipFill>
        <p:spPr>
          <a:xfrm>
            <a:off x="10052304" y="4718304"/>
            <a:ext cx="2057400" cy="2057400"/>
          </a:xfrm>
          <a:prstGeom prst="ellipse">
            <a:avLst/>
          </a:prstGeom>
        </p:spPr>
      </p:pic>
    </p:spTree>
    <p:custDataLst>
      <p:tags r:id="rId1"/>
    </p:custDataLst>
    <p:extLst>
      <p:ext uri="{BB962C8B-B14F-4D97-AF65-F5344CB8AC3E}">
        <p14:creationId xmlns:p14="http://schemas.microsoft.com/office/powerpoint/2010/main" val="1569040134"/>
      </p:ext>
    </p:extLst>
  </p:cSld>
  <p:clrMapOvr>
    <a:masterClrMapping/>
  </p:clrMapOvr>
  <p:transition advTm="7594">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3"/>
                                        </p:tgtEl>
                                      </p:cBhvr>
                                    </p:cmd>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11" fill="hold" display="0">
                  <p:stCondLst>
                    <p:cond delay="indefinite"/>
                  </p:stCondLst>
                  <p:endCondLst>
                    <p:cond evt="onStopAudio" delay="0">
                      <p:tgtEl>
                        <p:sldTgt/>
                      </p:tgtEl>
                    </p:cond>
                  </p:endCondLst>
                </p:cTn>
                <p:tgtEl>
                  <p:spTgt spid="63"/>
                </p:tgtEl>
              </p:cMediaNode>
            </p:audio>
          </p:childTnLst>
        </p:cTn>
      </p:par>
    </p:tnLst>
    <p:bldLst>
      <p:bldP spid="6"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Objekt 1">
            <a:extLst>
              <a:ext uri="{FF2B5EF4-FFF2-40B4-BE49-F238E27FC236}">
                <a16:creationId xmlns:a16="http://schemas.microsoft.com/office/drawing/2014/main" id="{EBE1A30E-2130-0843-400C-07943A7CBCBB}"/>
              </a:ext>
            </a:extLst>
          </p:cNvPr>
          <p:cNvGraphicFramePr>
            <a:graphicFrameLocks noChangeAspect="1"/>
          </p:cNvGraphicFramePr>
          <p:nvPr>
            <p:extLst>
              <p:ext uri="{D42A27DB-BD31-4B8C-83A1-F6EECF244321}">
                <p14:modId xmlns:p14="http://schemas.microsoft.com/office/powerpoint/2010/main" val="361158404"/>
              </p:ext>
            </p:extLst>
          </p:nvPr>
        </p:nvGraphicFramePr>
        <p:xfrm>
          <a:off x="1511300" y="352425"/>
          <a:ext cx="9169400" cy="6478588"/>
        </p:xfrm>
        <a:graphic>
          <a:graphicData uri="http://schemas.openxmlformats.org/presentationml/2006/ole">
            <mc:AlternateContent xmlns:mc="http://schemas.openxmlformats.org/markup-compatibility/2006">
              <mc:Choice xmlns:v="urn:schemas-microsoft-com:vml" Requires="v">
                <p:oleObj name="Document" r:id="rId5" imgW="7111321" imgH="5045154" progId="Word.Document.12">
                  <p:embed/>
                </p:oleObj>
              </mc:Choice>
              <mc:Fallback>
                <p:oleObj name="Document" r:id="rId5" imgW="7111321" imgH="5045154" progId="Word.Document.12">
                  <p:embed/>
                  <p:pic>
                    <p:nvPicPr>
                      <p:cNvPr id="2" name="Objekt 1">
                        <a:extLst>
                          <a:ext uri="{FF2B5EF4-FFF2-40B4-BE49-F238E27FC236}">
                            <a16:creationId xmlns:a16="http://schemas.microsoft.com/office/drawing/2014/main" id="{EBE1A30E-2130-0843-400C-07943A7CBCBB}"/>
                          </a:ext>
                        </a:extLst>
                      </p:cNvPr>
                      <p:cNvPicPr/>
                      <p:nvPr/>
                    </p:nvPicPr>
                    <p:blipFill>
                      <a:blip r:embed="rId6"/>
                      <a:stretch>
                        <a:fillRect/>
                      </a:stretch>
                    </p:blipFill>
                    <p:spPr>
                      <a:xfrm>
                        <a:off x="1511300" y="352425"/>
                        <a:ext cx="9169400" cy="6478588"/>
                      </a:xfrm>
                      <a:prstGeom prst="rect">
                        <a:avLst/>
                      </a:prstGeom>
                    </p:spPr>
                  </p:pic>
                </p:oleObj>
              </mc:Fallback>
            </mc:AlternateContent>
          </a:graphicData>
        </a:graphic>
      </p:graphicFrame>
      <p:sp>
        <p:nvSpPr>
          <p:cNvPr id="3" name="Rektangel 2">
            <a:extLst>
              <a:ext uri="{FF2B5EF4-FFF2-40B4-BE49-F238E27FC236}">
                <a16:creationId xmlns:a16="http://schemas.microsoft.com/office/drawing/2014/main" id="{33228554-0468-4CD6-8FEF-859853074637}"/>
              </a:ext>
            </a:extLst>
          </p:cNvPr>
          <p:cNvSpPr/>
          <p:nvPr/>
        </p:nvSpPr>
        <p:spPr>
          <a:xfrm>
            <a:off x="9060022" y="1062523"/>
            <a:ext cx="1655600" cy="4242903"/>
          </a:xfrm>
          <a:prstGeom prst="rect">
            <a:avLst/>
          </a:prstGeom>
          <a:solidFill>
            <a:schemeClr val="bg1">
              <a:alpha val="9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4" name="Rektangel 3">
            <a:extLst>
              <a:ext uri="{FF2B5EF4-FFF2-40B4-BE49-F238E27FC236}">
                <a16:creationId xmlns:a16="http://schemas.microsoft.com/office/drawing/2014/main" id="{13CB0847-0C74-125A-7092-416C0F1C1DEB}"/>
              </a:ext>
            </a:extLst>
          </p:cNvPr>
          <p:cNvSpPr/>
          <p:nvPr/>
        </p:nvSpPr>
        <p:spPr>
          <a:xfrm>
            <a:off x="1511300" y="5314757"/>
            <a:ext cx="9217478" cy="1356438"/>
          </a:xfrm>
          <a:prstGeom prst="rect">
            <a:avLst/>
          </a:prstGeom>
          <a:solidFill>
            <a:schemeClr val="bg1">
              <a:alpha val="9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5" name="Rektangel 4">
            <a:extLst>
              <a:ext uri="{FF2B5EF4-FFF2-40B4-BE49-F238E27FC236}">
                <a16:creationId xmlns:a16="http://schemas.microsoft.com/office/drawing/2014/main" id="{1F52F4F8-28C9-F3EB-477D-B014FFFF1D22}"/>
              </a:ext>
            </a:extLst>
          </p:cNvPr>
          <p:cNvSpPr/>
          <p:nvPr/>
        </p:nvSpPr>
        <p:spPr>
          <a:xfrm>
            <a:off x="1411061" y="176891"/>
            <a:ext cx="9217478" cy="914011"/>
          </a:xfrm>
          <a:prstGeom prst="rect">
            <a:avLst/>
          </a:prstGeom>
          <a:solidFill>
            <a:schemeClr val="bg1">
              <a:alpha val="9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6" name="Rektangel 5">
            <a:extLst>
              <a:ext uri="{FF2B5EF4-FFF2-40B4-BE49-F238E27FC236}">
                <a16:creationId xmlns:a16="http://schemas.microsoft.com/office/drawing/2014/main" id="{6E93CB02-03F6-23D7-70D5-53DD3573286D}"/>
              </a:ext>
            </a:extLst>
          </p:cNvPr>
          <p:cNvSpPr/>
          <p:nvPr/>
        </p:nvSpPr>
        <p:spPr>
          <a:xfrm>
            <a:off x="1526791" y="1066505"/>
            <a:ext cx="6003013" cy="4242903"/>
          </a:xfrm>
          <a:prstGeom prst="rect">
            <a:avLst/>
          </a:prstGeom>
          <a:solidFill>
            <a:schemeClr val="bg1">
              <a:alpha val="9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a-DK"/>
          </a:p>
        </p:txBody>
      </p:sp>
      <p:pic>
        <p:nvPicPr>
          <p:cNvPr id="10" name="Lyd 9">
            <a:hlinkClick r:id="" action="ppaction://media"/>
            <a:extLst>
              <a:ext uri="{FF2B5EF4-FFF2-40B4-BE49-F238E27FC236}">
                <a16:creationId xmlns:a16="http://schemas.microsoft.com/office/drawing/2014/main" id="{2F84515C-374C-899E-CDB2-B2AC55CDF929}"/>
              </a:ext>
            </a:extLst>
          </p:cNvPr>
          <p:cNvPicPr>
            <a:picLocks noChangeAspect="1"/>
          </p:cNvPicPr>
          <p:nvPr>
            <a:audioFile r:link="rId2"/>
            <p:extLst>
              <p:ext uri="{DAA4B4D4-6D71-4841-9C94-3DE7FCFB9230}">
                <p14:media xmlns:p14="http://schemas.microsoft.com/office/powerpoint/2010/main" r:embed="rId1"/>
              </p:ext>
            </p:extLst>
          </p:nvPr>
        </p:nvPicPr>
        <p:blipFill>
          <a:blip r:embed="rId7"/>
          <a:srcRect l="-118750" t="-118750" r="-118750" b="-118750"/>
          <a:stretch>
            <a:fillRect/>
          </a:stretch>
        </p:blipFill>
        <p:spPr>
          <a:xfrm>
            <a:off x="10052304" y="4718304"/>
            <a:ext cx="2057400" cy="2057400"/>
          </a:xfrm>
          <a:prstGeom prst="ellipse">
            <a:avLst/>
          </a:prstGeom>
        </p:spPr>
      </p:pic>
      <p:sp>
        <p:nvSpPr>
          <p:cNvPr id="7" name="Rektangel 6">
            <a:extLst>
              <a:ext uri="{FF2B5EF4-FFF2-40B4-BE49-F238E27FC236}">
                <a16:creationId xmlns:a16="http://schemas.microsoft.com/office/drawing/2014/main" id="{8DFB5EEC-8779-30FA-0355-E45E0F3A6A4E}"/>
              </a:ext>
            </a:extLst>
          </p:cNvPr>
          <p:cNvSpPr/>
          <p:nvPr/>
        </p:nvSpPr>
        <p:spPr>
          <a:xfrm>
            <a:off x="1689846" y="2097741"/>
            <a:ext cx="45719" cy="80682"/>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8" name="Rektangel 7">
            <a:extLst>
              <a:ext uri="{FF2B5EF4-FFF2-40B4-BE49-F238E27FC236}">
                <a16:creationId xmlns:a16="http://schemas.microsoft.com/office/drawing/2014/main" id="{1AFE4F93-6038-D05F-799B-26DEBCC1F369}"/>
              </a:ext>
            </a:extLst>
          </p:cNvPr>
          <p:cNvSpPr/>
          <p:nvPr/>
        </p:nvSpPr>
        <p:spPr>
          <a:xfrm>
            <a:off x="1689845" y="3227294"/>
            <a:ext cx="45719" cy="80682"/>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9" name="Rektangel 8">
            <a:extLst>
              <a:ext uri="{FF2B5EF4-FFF2-40B4-BE49-F238E27FC236}">
                <a16:creationId xmlns:a16="http://schemas.microsoft.com/office/drawing/2014/main" id="{F09388BE-1E13-0386-3C88-21399D2DB883}"/>
              </a:ext>
            </a:extLst>
          </p:cNvPr>
          <p:cNvSpPr/>
          <p:nvPr/>
        </p:nvSpPr>
        <p:spPr>
          <a:xfrm>
            <a:off x="1689845" y="4428798"/>
            <a:ext cx="45719" cy="80682"/>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a-DK"/>
          </a:p>
        </p:txBody>
      </p:sp>
    </p:spTree>
    <p:extLst>
      <p:ext uri="{BB962C8B-B14F-4D97-AF65-F5344CB8AC3E}">
        <p14:creationId xmlns:p14="http://schemas.microsoft.com/office/powerpoint/2010/main" val="4034645421"/>
      </p:ext>
    </p:extLst>
  </p:cSld>
  <p:clrMapOvr>
    <a:masterClrMapping/>
  </p:clrMapOvr>
  <p:transition advTm="11984">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0"/>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0"/>
                </p:tgtEl>
              </p:cMediaNode>
            </p:audio>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Objekt 1">
            <a:extLst>
              <a:ext uri="{FF2B5EF4-FFF2-40B4-BE49-F238E27FC236}">
                <a16:creationId xmlns:a16="http://schemas.microsoft.com/office/drawing/2014/main" id="{EBE1A30E-2130-0843-400C-07943A7CBCBB}"/>
              </a:ext>
            </a:extLst>
          </p:cNvPr>
          <p:cNvGraphicFramePr>
            <a:graphicFrameLocks noChangeAspect="1"/>
          </p:cNvGraphicFramePr>
          <p:nvPr>
            <p:extLst>
              <p:ext uri="{D42A27DB-BD31-4B8C-83A1-F6EECF244321}">
                <p14:modId xmlns:p14="http://schemas.microsoft.com/office/powerpoint/2010/main" val="2657820353"/>
              </p:ext>
            </p:extLst>
          </p:nvPr>
        </p:nvGraphicFramePr>
        <p:xfrm>
          <a:off x="1511300" y="338138"/>
          <a:ext cx="9169400" cy="6511925"/>
        </p:xfrm>
        <a:graphic>
          <a:graphicData uri="http://schemas.openxmlformats.org/presentationml/2006/ole">
            <mc:AlternateContent xmlns:mc="http://schemas.openxmlformats.org/markup-compatibility/2006">
              <mc:Choice xmlns:v="urn:schemas-microsoft-com:vml" Requires="v">
                <p:oleObj name="Document" r:id="rId5" imgW="7111321" imgH="5068952" progId="Word.Document.12">
                  <p:embed/>
                </p:oleObj>
              </mc:Choice>
              <mc:Fallback>
                <p:oleObj name="Document" r:id="rId5" imgW="7111321" imgH="5068952" progId="Word.Document.12">
                  <p:embed/>
                  <p:pic>
                    <p:nvPicPr>
                      <p:cNvPr id="2" name="Objekt 1">
                        <a:extLst>
                          <a:ext uri="{FF2B5EF4-FFF2-40B4-BE49-F238E27FC236}">
                            <a16:creationId xmlns:a16="http://schemas.microsoft.com/office/drawing/2014/main" id="{EBE1A30E-2130-0843-400C-07943A7CBCBB}"/>
                          </a:ext>
                        </a:extLst>
                      </p:cNvPr>
                      <p:cNvPicPr/>
                      <p:nvPr/>
                    </p:nvPicPr>
                    <p:blipFill>
                      <a:blip r:embed="rId6"/>
                      <a:stretch>
                        <a:fillRect/>
                      </a:stretch>
                    </p:blipFill>
                    <p:spPr>
                      <a:xfrm>
                        <a:off x="1511300" y="338138"/>
                        <a:ext cx="9169400" cy="6511925"/>
                      </a:xfrm>
                      <a:prstGeom prst="rect">
                        <a:avLst/>
                      </a:prstGeom>
                    </p:spPr>
                  </p:pic>
                </p:oleObj>
              </mc:Fallback>
            </mc:AlternateContent>
          </a:graphicData>
        </a:graphic>
      </p:graphicFrame>
      <p:sp>
        <p:nvSpPr>
          <p:cNvPr id="3" name="Rektangel 2">
            <a:extLst>
              <a:ext uri="{FF2B5EF4-FFF2-40B4-BE49-F238E27FC236}">
                <a16:creationId xmlns:a16="http://schemas.microsoft.com/office/drawing/2014/main" id="{357ADE3C-D45C-976D-F828-511EC8FB2566}"/>
              </a:ext>
            </a:extLst>
          </p:cNvPr>
          <p:cNvSpPr/>
          <p:nvPr/>
        </p:nvSpPr>
        <p:spPr>
          <a:xfrm>
            <a:off x="9060022" y="1062523"/>
            <a:ext cx="1655600" cy="4242903"/>
          </a:xfrm>
          <a:prstGeom prst="rect">
            <a:avLst/>
          </a:prstGeom>
          <a:solidFill>
            <a:schemeClr val="bg1">
              <a:alpha val="9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4" name="Rektangel 3">
            <a:extLst>
              <a:ext uri="{FF2B5EF4-FFF2-40B4-BE49-F238E27FC236}">
                <a16:creationId xmlns:a16="http://schemas.microsoft.com/office/drawing/2014/main" id="{96F8006A-E3B8-2933-B7C3-EAF5EC3D9893}"/>
              </a:ext>
            </a:extLst>
          </p:cNvPr>
          <p:cNvSpPr/>
          <p:nvPr/>
        </p:nvSpPr>
        <p:spPr>
          <a:xfrm>
            <a:off x="1511300" y="5314757"/>
            <a:ext cx="9217478" cy="1356438"/>
          </a:xfrm>
          <a:prstGeom prst="rect">
            <a:avLst/>
          </a:prstGeom>
          <a:solidFill>
            <a:schemeClr val="bg1">
              <a:alpha val="9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5" name="Rektangel 4">
            <a:extLst>
              <a:ext uri="{FF2B5EF4-FFF2-40B4-BE49-F238E27FC236}">
                <a16:creationId xmlns:a16="http://schemas.microsoft.com/office/drawing/2014/main" id="{8866F7EC-1F8F-2C76-F1E0-4E72845CCAB1}"/>
              </a:ext>
            </a:extLst>
          </p:cNvPr>
          <p:cNvSpPr/>
          <p:nvPr/>
        </p:nvSpPr>
        <p:spPr>
          <a:xfrm>
            <a:off x="1411061" y="157841"/>
            <a:ext cx="9217478" cy="914011"/>
          </a:xfrm>
          <a:prstGeom prst="rect">
            <a:avLst/>
          </a:prstGeom>
          <a:solidFill>
            <a:schemeClr val="bg1">
              <a:alpha val="9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6" name="Rektangel 5">
            <a:extLst>
              <a:ext uri="{FF2B5EF4-FFF2-40B4-BE49-F238E27FC236}">
                <a16:creationId xmlns:a16="http://schemas.microsoft.com/office/drawing/2014/main" id="{F0D78A0D-C999-44DA-DB8D-AB2AB63A36A5}"/>
              </a:ext>
            </a:extLst>
          </p:cNvPr>
          <p:cNvSpPr/>
          <p:nvPr/>
        </p:nvSpPr>
        <p:spPr>
          <a:xfrm>
            <a:off x="1526791" y="1066505"/>
            <a:ext cx="6003013" cy="4242903"/>
          </a:xfrm>
          <a:prstGeom prst="rect">
            <a:avLst/>
          </a:prstGeom>
          <a:solidFill>
            <a:schemeClr val="bg1">
              <a:alpha val="9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a-DK"/>
          </a:p>
        </p:txBody>
      </p:sp>
      <p:pic>
        <p:nvPicPr>
          <p:cNvPr id="10" name="Lyd 9">
            <a:hlinkClick r:id="" action="ppaction://media"/>
            <a:extLst>
              <a:ext uri="{FF2B5EF4-FFF2-40B4-BE49-F238E27FC236}">
                <a16:creationId xmlns:a16="http://schemas.microsoft.com/office/drawing/2014/main" id="{66C29A32-0A6E-3FF2-AB6F-3D66D54FF389}"/>
              </a:ext>
            </a:extLst>
          </p:cNvPr>
          <p:cNvPicPr>
            <a:picLocks noChangeAspect="1"/>
          </p:cNvPicPr>
          <p:nvPr>
            <a:audioFile r:link="rId2"/>
            <p:extLst>
              <p:ext uri="{DAA4B4D4-6D71-4841-9C94-3DE7FCFB9230}">
                <p14:media xmlns:p14="http://schemas.microsoft.com/office/powerpoint/2010/main" r:embed="rId1"/>
              </p:ext>
            </p:extLst>
          </p:nvPr>
        </p:nvPicPr>
        <p:blipFill>
          <a:blip r:embed="rId7"/>
          <a:srcRect l="-118750" t="-118750" r="-118750" b="-118750"/>
          <a:stretch>
            <a:fillRect/>
          </a:stretch>
        </p:blipFill>
        <p:spPr>
          <a:xfrm>
            <a:off x="10052304" y="4718304"/>
            <a:ext cx="2057400" cy="2057400"/>
          </a:xfrm>
          <a:prstGeom prst="ellipse">
            <a:avLst/>
          </a:prstGeom>
        </p:spPr>
      </p:pic>
      <p:sp>
        <p:nvSpPr>
          <p:cNvPr id="7" name="Rektangel 6">
            <a:extLst>
              <a:ext uri="{FF2B5EF4-FFF2-40B4-BE49-F238E27FC236}">
                <a16:creationId xmlns:a16="http://schemas.microsoft.com/office/drawing/2014/main" id="{F5B36E11-FF5A-DAB5-6C9A-FBFBC92E9672}"/>
              </a:ext>
            </a:extLst>
          </p:cNvPr>
          <p:cNvSpPr/>
          <p:nvPr/>
        </p:nvSpPr>
        <p:spPr>
          <a:xfrm>
            <a:off x="1689846" y="2097741"/>
            <a:ext cx="45719" cy="80682"/>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8" name="Rektangel 7">
            <a:extLst>
              <a:ext uri="{FF2B5EF4-FFF2-40B4-BE49-F238E27FC236}">
                <a16:creationId xmlns:a16="http://schemas.microsoft.com/office/drawing/2014/main" id="{D80189FF-5ABF-48A1-57BC-E2492DE6C4B8}"/>
              </a:ext>
            </a:extLst>
          </p:cNvPr>
          <p:cNvSpPr/>
          <p:nvPr/>
        </p:nvSpPr>
        <p:spPr>
          <a:xfrm>
            <a:off x="1689845" y="3227294"/>
            <a:ext cx="45719" cy="80682"/>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9" name="Rektangel 8">
            <a:extLst>
              <a:ext uri="{FF2B5EF4-FFF2-40B4-BE49-F238E27FC236}">
                <a16:creationId xmlns:a16="http://schemas.microsoft.com/office/drawing/2014/main" id="{F5C4DF29-758D-468C-6AAB-40000406C62C}"/>
              </a:ext>
            </a:extLst>
          </p:cNvPr>
          <p:cNvSpPr/>
          <p:nvPr/>
        </p:nvSpPr>
        <p:spPr>
          <a:xfrm>
            <a:off x="1689845" y="4428798"/>
            <a:ext cx="45719" cy="80682"/>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a-DK"/>
          </a:p>
        </p:txBody>
      </p:sp>
    </p:spTree>
    <p:extLst>
      <p:ext uri="{BB962C8B-B14F-4D97-AF65-F5344CB8AC3E}">
        <p14:creationId xmlns:p14="http://schemas.microsoft.com/office/powerpoint/2010/main" val="108284789"/>
      </p:ext>
    </p:extLst>
  </p:cSld>
  <p:clrMapOvr>
    <a:masterClrMapping/>
  </p:clrMapOvr>
  <p:transition advTm="4296">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0"/>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0"/>
                </p:tgtEl>
              </p:cMediaNode>
            </p:audio>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Objekt 1">
            <a:extLst>
              <a:ext uri="{FF2B5EF4-FFF2-40B4-BE49-F238E27FC236}">
                <a16:creationId xmlns:a16="http://schemas.microsoft.com/office/drawing/2014/main" id="{EBE1A30E-2130-0843-400C-07943A7CBCBB}"/>
              </a:ext>
            </a:extLst>
          </p:cNvPr>
          <p:cNvGraphicFramePr>
            <a:graphicFrameLocks noChangeAspect="1"/>
          </p:cNvGraphicFramePr>
          <p:nvPr>
            <p:extLst>
              <p:ext uri="{D42A27DB-BD31-4B8C-83A1-F6EECF244321}">
                <p14:modId xmlns:p14="http://schemas.microsoft.com/office/powerpoint/2010/main" val="1044400093"/>
              </p:ext>
            </p:extLst>
          </p:nvPr>
        </p:nvGraphicFramePr>
        <p:xfrm>
          <a:off x="1511300" y="342900"/>
          <a:ext cx="9169400" cy="6500813"/>
        </p:xfrm>
        <a:graphic>
          <a:graphicData uri="http://schemas.openxmlformats.org/presentationml/2006/ole">
            <mc:AlternateContent xmlns:mc="http://schemas.openxmlformats.org/markup-compatibility/2006">
              <mc:Choice xmlns:v="urn:schemas-microsoft-com:vml" Requires="v">
                <p:oleObj name="Document" r:id="rId5" imgW="7111321" imgH="5068952" progId="Word.Document.12">
                  <p:embed/>
                </p:oleObj>
              </mc:Choice>
              <mc:Fallback>
                <p:oleObj name="Document" r:id="rId5" imgW="7111321" imgH="5068952" progId="Word.Document.12">
                  <p:embed/>
                  <p:pic>
                    <p:nvPicPr>
                      <p:cNvPr id="2" name="Objekt 1">
                        <a:extLst>
                          <a:ext uri="{FF2B5EF4-FFF2-40B4-BE49-F238E27FC236}">
                            <a16:creationId xmlns:a16="http://schemas.microsoft.com/office/drawing/2014/main" id="{EBE1A30E-2130-0843-400C-07943A7CBCBB}"/>
                          </a:ext>
                        </a:extLst>
                      </p:cNvPr>
                      <p:cNvPicPr/>
                      <p:nvPr/>
                    </p:nvPicPr>
                    <p:blipFill>
                      <a:blip r:embed="rId6"/>
                      <a:stretch>
                        <a:fillRect/>
                      </a:stretch>
                    </p:blipFill>
                    <p:spPr>
                      <a:xfrm>
                        <a:off x="1511300" y="342900"/>
                        <a:ext cx="9169400" cy="6500813"/>
                      </a:xfrm>
                      <a:prstGeom prst="rect">
                        <a:avLst/>
                      </a:prstGeom>
                    </p:spPr>
                  </p:pic>
                </p:oleObj>
              </mc:Fallback>
            </mc:AlternateContent>
          </a:graphicData>
        </a:graphic>
      </p:graphicFrame>
      <p:sp>
        <p:nvSpPr>
          <p:cNvPr id="3" name="Rektangel 2">
            <a:extLst>
              <a:ext uri="{FF2B5EF4-FFF2-40B4-BE49-F238E27FC236}">
                <a16:creationId xmlns:a16="http://schemas.microsoft.com/office/drawing/2014/main" id="{20E2AD4F-4463-EE89-C679-44020F1969C0}"/>
              </a:ext>
            </a:extLst>
          </p:cNvPr>
          <p:cNvSpPr/>
          <p:nvPr/>
        </p:nvSpPr>
        <p:spPr>
          <a:xfrm>
            <a:off x="9060022" y="1062523"/>
            <a:ext cx="1655600" cy="4242903"/>
          </a:xfrm>
          <a:prstGeom prst="rect">
            <a:avLst/>
          </a:prstGeom>
          <a:solidFill>
            <a:schemeClr val="bg1">
              <a:alpha val="9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4" name="Rektangel 3">
            <a:extLst>
              <a:ext uri="{FF2B5EF4-FFF2-40B4-BE49-F238E27FC236}">
                <a16:creationId xmlns:a16="http://schemas.microsoft.com/office/drawing/2014/main" id="{74D5FA1A-9E27-2D18-6F92-E99E472D16C4}"/>
              </a:ext>
            </a:extLst>
          </p:cNvPr>
          <p:cNvSpPr/>
          <p:nvPr/>
        </p:nvSpPr>
        <p:spPr>
          <a:xfrm>
            <a:off x="1511300" y="5305426"/>
            <a:ext cx="9217478" cy="1356438"/>
          </a:xfrm>
          <a:prstGeom prst="rect">
            <a:avLst/>
          </a:prstGeom>
          <a:solidFill>
            <a:schemeClr val="bg1">
              <a:alpha val="9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5" name="Rektangel 4">
            <a:extLst>
              <a:ext uri="{FF2B5EF4-FFF2-40B4-BE49-F238E27FC236}">
                <a16:creationId xmlns:a16="http://schemas.microsoft.com/office/drawing/2014/main" id="{32DC2A9B-A849-AEA0-9795-37F8ECD54114}"/>
              </a:ext>
            </a:extLst>
          </p:cNvPr>
          <p:cNvSpPr/>
          <p:nvPr/>
        </p:nvSpPr>
        <p:spPr>
          <a:xfrm>
            <a:off x="1411061" y="164191"/>
            <a:ext cx="9217478" cy="914011"/>
          </a:xfrm>
          <a:prstGeom prst="rect">
            <a:avLst/>
          </a:prstGeom>
          <a:solidFill>
            <a:schemeClr val="bg1">
              <a:alpha val="9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6" name="Rektangel 5">
            <a:extLst>
              <a:ext uri="{FF2B5EF4-FFF2-40B4-BE49-F238E27FC236}">
                <a16:creationId xmlns:a16="http://schemas.microsoft.com/office/drawing/2014/main" id="{2E413EF3-6F22-7B75-7AFA-D03809CEB000}"/>
              </a:ext>
            </a:extLst>
          </p:cNvPr>
          <p:cNvSpPr/>
          <p:nvPr/>
        </p:nvSpPr>
        <p:spPr>
          <a:xfrm>
            <a:off x="1526791" y="1066505"/>
            <a:ext cx="6003013" cy="4242903"/>
          </a:xfrm>
          <a:prstGeom prst="rect">
            <a:avLst/>
          </a:prstGeom>
          <a:solidFill>
            <a:schemeClr val="bg1">
              <a:alpha val="9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a-DK"/>
          </a:p>
        </p:txBody>
      </p:sp>
      <p:pic>
        <p:nvPicPr>
          <p:cNvPr id="10" name="Lyd 9">
            <a:hlinkClick r:id="" action="ppaction://media"/>
            <a:extLst>
              <a:ext uri="{FF2B5EF4-FFF2-40B4-BE49-F238E27FC236}">
                <a16:creationId xmlns:a16="http://schemas.microsoft.com/office/drawing/2014/main" id="{E4FDA67A-5BE4-C2A7-5997-7675C27D3F4B}"/>
              </a:ext>
            </a:extLst>
          </p:cNvPr>
          <p:cNvPicPr>
            <a:picLocks noChangeAspect="1"/>
          </p:cNvPicPr>
          <p:nvPr>
            <a:audioFile r:link="rId2"/>
            <p:extLst>
              <p:ext uri="{DAA4B4D4-6D71-4841-9C94-3DE7FCFB9230}">
                <p14:media xmlns:p14="http://schemas.microsoft.com/office/powerpoint/2010/main" r:embed="rId1"/>
              </p:ext>
            </p:extLst>
          </p:nvPr>
        </p:nvPicPr>
        <p:blipFill>
          <a:blip r:embed="rId7"/>
          <a:srcRect l="-118750" t="-118750" r="-118750" b="-118750"/>
          <a:stretch>
            <a:fillRect/>
          </a:stretch>
        </p:blipFill>
        <p:spPr>
          <a:xfrm>
            <a:off x="10052304" y="4718304"/>
            <a:ext cx="2057400" cy="2057400"/>
          </a:xfrm>
          <a:prstGeom prst="ellipse">
            <a:avLst/>
          </a:prstGeom>
        </p:spPr>
      </p:pic>
      <p:sp>
        <p:nvSpPr>
          <p:cNvPr id="7" name="Rektangel 6">
            <a:extLst>
              <a:ext uri="{FF2B5EF4-FFF2-40B4-BE49-F238E27FC236}">
                <a16:creationId xmlns:a16="http://schemas.microsoft.com/office/drawing/2014/main" id="{61A5BEA8-E582-B947-5673-D36B8A1A3055}"/>
              </a:ext>
            </a:extLst>
          </p:cNvPr>
          <p:cNvSpPr/>
          <p:nvPr/>
        </p:nvSpPr>
        <p:spPr>
          <a:xfrm>
            <a:off x="1689846" y="2097741"/>
            <a:ext cx="45719" cy="80682"/>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8" name="Rektangel 7">
            <a:extLst>
              <a:ext uri="{FF2B5EF4-FFF2-40B4-BE49-F238E27FC236}">
                <a16:creationId xmlns:a16="http://schemas.microsoft.com/office/drawing/2014/main" id="{BA2F2278-68C7-05CA-0DFA-C8A4E7064B29}"/>
              </a:ext>
            </a:extLst>
          </p:cNvPr>
          <p:cNvSpPr/>
          <p:nvPr/>
        </p:nvSpPr>
        <p:spPr>
          <a:xfrm>
            <a:off x="1689845" y="3227294"/>
            <a:ext cx="45719" cy="80682"/>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9" name="Rektangel 8">
            <a:extLst>
              <a:ext uri="{FF2B5EF4-FFF2-40B4-BE49-F238E27FC236}">
                <a16:creationId xmlns:a16="http://schemas.microsoft.com/office/drawing/2014/main" id="{5E1C9D7E-D199-2409-9572-1CE0E25498EE}"/>
              </a:ext>
            </a:extLst>
          </p:cNvPr>
          <p:cNvSpPr/>
          <p:nvPr/>
        </p:nvSpPr>
        <p:spPr>
          <a:xfrm>
            <a:off x="1689845" y="4428798"/>
            <a:ext cx="45719" cy="80682"/>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a-DK"/>
          </a:p>
        </p:txBody>
      </p:sp>
    </p:spTree>
    <p:extLst>
      <p:ext uri="{BB962C8B-B14F-4D97-AF65-F5344CB8AC3E}">
        <p14:creationId xmlns:p14="http://schemas.microsoft.com/office/powerpoint/2010/main" val="3397848393"/>
      </p:ext>
    </p:extLst>
  </p:cSld>
  <p:clrMapOvr>
    <a:masterClrMapping/>
  </p:clrMapOvr>
  <p:transition advTm="3205">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0"/>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0"/>
                </p:tgtEl>
              </p:cMediaNode>
            </p:audio>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Objekt 1">
            <a:extLst>
              <a:ext uri="{FF2B5EF4-FFF2-40B4-BE49-F238E27FC236}">
                <a16:creationId xmlns:a16="http://schemas.microsoft.com/office/drawing/2014/main" id="{EBE1A30E-2130-0843-400C-07943A7CBCBB}"/>
              </a:ext>
            </a:extLst>
          </p:cNvPr>
          <p:cNvGraphicFramePr>
            <a:graphicFrameLocks noChangeAspect="1"/>
          </p:cNvGraphicFramePr>
          <p:nvPr>
            <p:extLst>
              <p:ext uri="{D42A27DB-BD31-4B8C-83A1-F6EECF244321}">
                <p14:modId xmlns:p14="http://schemas.microsoft.com/office/powerpoint/2010/main" val="3598585916"/>
              </p:ext>
            </p:extLst>
          </p:nvPr>
        </p:nvGraphicFramePr>
        <p:xfrm>
          <a:off x="1511300" y="347663"/>
          <a:ext cx="9169400" cy="6489700"/>
        </p:xfrm>
        <a:graphic>
          <a:graphicData uri="http://schemas.openxmlformats.org/presentationml/2006/ole">
            <mc:AlternateContent xmlns:mc="http://schemas.openxmlformats.org/markup-compatibility/2006">
              <mc:Choice xmlns:v="urn:schemas-microsoft-com:vml" Requires="v">
                <p:oleObj name="Document" r:id="rId5" imgW="7111321" imgH="5061019" progId="Word.Document.12">
                  <p:embed/>
                </p:oleObj>
              </mc:Choice>
              <mc:Fallback>
                <p:oleObj name="Document" r:id="rId5" imgW="7111321" imgH="5061019" progId="Word.Document.12">
                  <p:embed/>
                  <p:pic>
                    <p:nvPicPr>
                      <p:cNvPr id="2" name="Objekt 1">
                        <a:extLst>
                          <a:ext uri="{FF2B5EF4-FFF2-40B4-BE49-F238E27FC236}">
                            <a16:creationId xmlns:a16="http://schemas.microsoft.com/office/drawing/2014/main" id="{EBE1A30E-2130-0843-400C-07943A7CBCBB}"/>
                          </a:ext>
                        </a:extLst>
                      </p:cNvPr>
                      <p:cNvPicPr/>
                      <p:nvPr/>
                    </p:nvPicPr>
                    <p:blipFill>
                      <a:blip r:embed="rId6"/>
                      <a:stretch>
                        <a:fillRect/>
                      </a:stretch>
                    </p:blipFill>
                    <p:spPr>
                      <a:xfrm>
                        <a:off x="1511300" y="347663"/>
                        <a:ext cx="9169400" cy="6489700"/>
                      </a:xfrm>
                      <a:prstGeom prst="rect">
                        <a:avLst/>
                      </a:prstGeom>
                    </p:spPr>
                  </p:pic>
                </p:oleObj>
              </mc:Fallback>
            </mc:AlternateContent>
          </a:graphicData>
        </a:graphic>
      </p:graphicFrame>
      <p:sp>
        <p:nvSpPr>
          <p:cNvPr id="3" name="Rektangel 2">
            <a:extLst>
              <a:ext uri="{FF2B5EF4-FFF2-40B4-BE49-F238E27FC236}">
                <a16:creationId xmlns:a16="http://schemas.microsoft.com/office/drawing/2014/main" id="{782FEF5A-ADAA-7DF2-2C8C-389F3F940081}"/>
              </a:ext>
            </a:extLst>
          </p:cNvPr>
          <p:cNvSpPr/>
          <p:nvPr/>
        </p:nvSpPr>
        <p:spPr>
          <a:xfrm>
            <a:off x="9060022" y="1062523"/>
            <a:ext cx="1655600" cy="4242903"/>
          </a:xfrm>
          <a:prstGeom prst="rect">
            <a:avLst/>
          </a:prstGeom>
          <a:solidFill>
            <a:schemeClr val="bg1">
              <a:alpha val="9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4" name="Rektangel 3">
            <a:extLst>
              <a:ext uri="{FF2B5EF4-FFF2-40B4-BE49-F238E27FC236}">
                <a16:creationId xmlns:a16="http://schemas.microsoft.com/office/drawing/2014/main" id="{D7F7DE84-E1C3-C153-8965-3687A4B679E3}"/>
              </a:ext>
            </a:extLst>
          </p:cNvPr>
          <p:cNvSpPr/>
          <p:nvPr/>
        </p:nvSpPr>
        <p:spPr>
          <a:xfrm>
            <a:off x="1511300" y="5314757"/>
            <a:ext cx="9217478" cy="1356438"/>
          </a:xfrm>
          <a:prstGeom prst="rect">
            <a:avLst/>
          </a:prstGeom>
          <a:solidFill>
            <a:schemeClr val="bg1">
              <a:alpha val="9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5" name="Rektangel 4">
            <a:extLst>
              <a:ext uri="{FF2B5EF4-FFF2-40B4-BE49-F238E27FC236}">
                <a16:creationId xmlns:a16="http://schemas.microsoft.com/office/drawing/2014/main" id="{30C1AE4E-86B2-5F41-AEAD-D254108F4984}"/>
              </a:ext>
            </a:extLst>
          </p:cNvPr>
          <p:cNvSpPr/>
          <p:nvPr/>
        </p:nvSpPr>
        <p:spPr>
          <a:xfrm>
            <a:off x="1411061" y="176891"/>
            <a:ext cx="9217478" cy="914011"/>
          </a:xfrm>
          <a:prstGeom prst="rect">
            <a:avLst/>
          </a:prstGeom>
          <a:solidFill>
            <a:schemeClr val="bg1">
              <a:alpha val="9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6" name="Rektangel 5">
            <a:extLst>
              <a:ext uri="{FF2B5EF4-FFF2-40B4-BE49-F238E27FC236}">
                <a16:creationId xmlns:a16="http://schemas.microsoft.com/office/drawing/2014/main" id="{CC851140-166D-3425-668B-998E435C4AB1}"/>
              </a:ext>
            </a:extLst>
          </p:cNvPr>
          <p:cNvSpPr/>
          <p:nvPr/>
        </p:nvSpPr>
        <p:spPr>
          <a:xfrm>
            <a:off x="1526791" y="1066505"/>
            <a:ext cx="6003013" cy="4242903"/>
          </a:xfrm>
          <a:prstGeom prst="rect">
            <a:avLst/>
          </a:prstGeom>
          <a:solidFill>
            <a:schemeClr val="bg1">
              <a:alpha val="9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a-DK"/>
          </a:p>
        </p:txBody>
      </p:sp>
      <p:pic>
        <p:nvPicPr>
          <p:cNvPr id="10" name="Lyd 9">
            <a:hlinkClick r:id="" action="ppaction://media"/>
            <a:extLst>
              <a:ext uri="{FF2B5EF4-FFF2-40B4-BE49-F238E27FC236}">
                <a16:creationId xmlns:a16="http://schemas.microsoft.com/office/drawing/2014/main" id="{DA37EC2F-13CE-3403-BB85-5EEA91F8CCF3}"/>
              </a:ext>
            </a:extLst>
          </p:cNvPr>
          <p:cNvPicPr>
            <a:picLocks noChangeAspect="1"/>
          </p:cNvPicPr>
          <p:nvPr>
            <a:audioFile r:link="rId2"/>
            <p:extLst>
              <p:ext uri="{DAA4B4D4-6D71-4841-9C94-3DE7FCFB9230}">
                <p14:media xmlns:p14="http://schemas.microsoft.com/office/powerpoint/2010/main" r:embed="rId1"/>
              </p:ext>
            </p:extLst>
          </p:nvPr>
        </p:nvPicPr>
        <p:blipFill>
          <a:blip r:embed="rId7"/>
          <a:srcRect l="-118750" t="-118750" r="-118750" b="-118750"/>
          <a:stretch>
            <a:fillRect/>
          </a:stretch>
        </p:blipFill>
        <p:spPr>
          <a:xfrm>
            <a:off x="10052304" y="4718304"/>
            <a:ext cx="2057400" cy="2057400"/>
          </a:xfrm>
          <a:prstGeom prst="ellipse">
            <a:avLst/>
          </a:prstGeom>
        </p:spPr>
      </p:pic>
      <p:sp>
        <p:nvSpPr>
          <p:cNvPr id="7" name="Rektangel 6">
            <a:extLst>
              <a:ext uri="{FF2B5EF4-FFF2-40B4-BE49-F238E27FC236}">
                <a16:creationId xmlns:a16="http://schemas.microsoft.com/office/drawing/2014/main" id="{D79189FA-A8BF-25A3-18FC-4EB0C20BB7F7}"/>
              </a:ext>
            </a:extLst>
          </p:cNvPr>
          <p:cNvSpPr/>
          <p:nvPr/>
        </p:nvSpPr>
        <p:spPr>
          <a:xfrm>
            <a:off x="1689846" y="2097741"/>
            <a:ext cx="45719" cy="80682"/>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8" name="Rektangel 7">
            <a:extLst>
              <a:ext uri="{FF2B5EF4-FFF2-40B4-BE49-F238E27FC236}">
                <a16:creationId xmlns:a16="http://schemas.microsoft.com/office/drawing/2014/main" id="{892AA3D1-2EE7-5C4F-F79C-0352EABA573F}"/>
              </a:ext>
            </a:extLst>
          </p:cNvPr>
          <p:cNvSpPr/>
          <p:nvPr/>
        </p:nvSpPr>
        <p:spPr>
          <a:xfrm>
            <a:off x="1689845" y="3227294"/>
            <a:ext cx="45719" cy="80682"/>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9" name="Rektangel 8">
            <a:extLst>
              <a:ext uri="{FF2B5EF4-FFF2-40B4-BE49-F238E27FC236}">
                <a16:creationId xmlns:a16="http://schemas.microsoft.com/office/drawing/2014/main" id="{88E9B185-E8C4-2160-3BAD-EC1E7C16D4EF}"/>
              </a:ext>
            </a:extLst>
          </p:cNvPr>
          <p:cNvSpPr/>
          <p:nvPr/>
        </p:nvSpPr>
        <p:spPr>
          <a:xfrm>
            <a:off x="1689845" y="4428798"/>
            <a:ext cx="45719" cy="80682"/>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a-DK"/>
          </a:p>
        </p:txBody>
      </p:sp>
    </p:spTree>
    <p:extLst>
      <p:ext uri="{BB962C8B-B14F-4D97-AF65-F5344CB8AC3E}">
        <p14:creationId xmlns:p14="http://schemas.microsoft.com/office/powerpoint/2010/main" val="598043309"/>
      </p:ext>
    </p:extLst>
  </p:cSld>
  <p:clrMapOvr>
    <a:masterClrMapping/>
  </p:clrMapOvr>
  <p:transition advTm="10218">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0"/>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0"/>
                </p:tgtEl>
              </p:cMediaNode>
            </p:audio>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Objekt 1">
            <a:extLst>
              <a:ext uri="{FF2B5EF4-FFF2-40B4-BE49-F238E27FC236}">
                <a16:creationId xmlns:a16="http://schemas.microsoft.com/office/drawing/2014/main" id="{EBE1A30E-2130-0843-400C-07943A7CBCBB}"/>
              </a:ext>
            </a:extLst>
          </p:cNvPr>
          <p:cNvGraphicFramePr>
            <a:graphicFrameLocks noChangeAspect="1"/>
          </p:cNvGraphicFramePr>
          <p:nvPr>
            <p:extLst>
              <p:ext uri="{D42A27DB-BD31-4B8C-83A1-F6EECF244321}">
                <p14:modId xmlns:p14="http://schemas.microsoft.com/office/powerpoint/2010/main" val="1704469517"/>
              </p:ext>
            </p:extLst>
          </p:nvPr>
        </p:nvGraphicFramePr>
        <p:xfrm>
          <a:off x="1511300" y="352425"/>
          <a:ext cx="9169400" cy="6478588"/>
        </p:xfrm>
        <a:graphic>
          <a:graphicData uri="http://schemas.openxmlformats.org/presentationml/2006/ole">
            <mc:AlternateContent xmlns:mc="http://schemas.openxmlformats.org/markup-compatibility/2006">
              <mc:Choice xmlns:v="urn:schemas-microsoft-com:vml" Requires="v">
                <p:oleObj name="Document" r:id="rId5" imgW="7111321" imgH="5045154" progId="Word.Document.12">
                  <p:embed/>
                </p:oleObj>
              </mc:Choice>
              <mc:Fallback>
                <p:oleObj name="Document" r:id="rId5" imgW="7111321" imgH="5045154" progId="Word.Document.12">
                  <p:embed/>
                  <p:pic>
                    <p:nvPicPr>
                      <p:cNvPr id="2" name="Objekt 1">
                        <a:extLst>
                          <a:ext uri="{FF2B5EF4-FFF2-40B4-BE49-F238E27FC236}">
                            <a16:creationId xmlns:a16="http://schemas.microsoft.com/office/drawing/2014/main" id="{EBE1A30E-2130-0843-400C-07943A7CBCBB}"/>
                          </a:ext>
                        </a:extLst>
                      </p:cNvPr>
                      <p:cNvPicPr/>
                      <p:nvPr/>
                    </p:nvPicPr>
                    <p:blipFill>
                      <a:blip r:embed="rId6"/>
                      <a:stretch>
                        <a:fillRect/>
                      </a:stretch>
                    </p:blipFill>
                    <p:spPr>
                      <a:xfrm>
                        <a:off x="1511300" y="352425"/>
                        <a:ext cx="9169400" cy="6478588"/>
                      </a:xfrm>
                      <a:prstGeom prst="rect">
                        <a:avLst/>
                      </a:prstGeom>
                    </p:spPr>
                  </p:pic>
                </p:oleObj>
              </mc:Fallback>
            </mc:AlternateContent>
          </a:graphicData>
        </a:graphic>
      </p:graphicFrame>
      <p:sp>
        <p:nvSpPr>
          <p:cNvPr id="8" name="Rektangel 7">
            <a:extLst>
              <a:ext uri="{FF2B5EF4-FFF2-40B4-BE49-F238E27FC236}">
                <a16:creationId xmlns:a16="http://schemas.microsoft.com/office/drawing/2014/main" id="{C511703B-8725-6D38-4D87-86EA578EA8B7}"/>
              </a:ext>
            </a:extLst>
          </p:cNvPr>
          <p:cNvSpPr/>
          <p:nvPr/>
        </p:nvSpPr>
        <p:spPr>
          <a:xfrm>
            <a:off x="1511300" y="5314757"/>
            <a:ext cx="9217478" cy="1356438"/>
          </a:xfrm>
          <a:prstGeom prst="rect">
            <a:avLst/>
          </a:prstGeom>
          <a:solidFill>
            <a:schemeClr val="bg1">
              <a:alpha val="9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9" name="Rektangel 8">
            <a:extLst>
              <a:ext uri="{FF2B5EF4-FFF2-40B4-BE49-F238E27FC236}">
                <a16:creationId xmlns:a16="http://schemas.microsoft.com/office/drawing/2014/main" id="{74A9EF6C-69B4-F56D-A566-A82E4C793171}"/>
              </a:ext>
            </a:extLst>
          </p:cNvPr>
          <p:cNvSpPr/>
          <p:nvPr/>
        </p:nvSpPr>
        <p:spPr>
          <a:xfrm>
            <a:off x="1411061" y="176891"/>
            <a:ext cx="9217478" cy="914011"/>
          </a:xfrm>
          <a:prstGeom prst="rect">
            <a:avLst/>
          </a:prstGeom>
          <a:solidFill>
            <a:schemeClr val="bg1">
              <a:alpha val="9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10" name="Rektangel 9">
            <a:extLst>
              <a:ext uri="{FF2B5EF4-FFF2-40B4-BE49-F238E27FC236}">
                <a16:creationId xmlns:a16="http://schemas.microsoft.com/office/drawing/2014/main" id="{7A14B671-2C6C-4FCA-3377-FF9451E011D2}"/>
              </a:ext>
            </a:extLst>
          </p:cNvPr>
          <p:cNvSpPr/>
          <p:nvPr/>
        </p:nvSpPr>
        <p:spPr>
          <a:xfrm>
            <a:off x="1529772" y="1075836"/>
            <a:ext cx="7505242" cy="4242903"/>
          </a:xfrm>
          <a:prstGeom prst="rect">
            <a:avLst/>
          </a:prstGeom>
          <a:solidFill>
            <a:schemeClr val="bg1">
              <a:alpha val="9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a-DK"/>
          </a:p>
        </p:txBody>
      </p:sp>
      <p:pic>
        <p:nvPicPr>
          <p:cNvPr id="6" name="Lyd 5">
            <a:hlinkClick r:id="" action="ppaction://media"/>
            <a:extLst>
              <a:ext uri="{FF2B5EF4-FFF2-40B4-BE49-F238E27FC236}">
                <a16:creationId xmlns:a16="http://schemas.microsoft.com/office/drawing/2014/main" id="{C5C316D7-F031-2D89-660A-553CD5163493}"/>
              </a:ext>
            </a:extLst>
          </p:cNvPr>
          <p:cNvPicPr>
            <a:picLocks noChangeAspect="1"/>
          </p:cNvPicPr>
          <p:nvPr>
            <a:audioFile r:link="rId2"/>
            <p:extLst>
              <p:ext uri="{DAA4B4D4-6D71-4841-9C94-3DE7FCFB9230}">
                <p14:media xmlns:p14="http://schemas.microsoft.com/office/powerpoint/2010/main" r:embed="rId1"/>
              </p:ext>
            </p:extLst>
          </p:nvPr>
        </p:nvPicPr>
        <p:blipFill>
          <a:blip r:embed="rId7"/>
          <a:srcRect l="-118750" t="-118750" r="-118750" b="-118750"/>
          <a:stretch>
            <a:fillRect/>
          </a:stretch>
        </p:blipFill>
        <p:spPr>
          <a:xfrm>
            <a:off x="10052304" y="4718304"/>
            <a:ext cx="2057400" cy="2057400"/>
          </a:xfrm>
          <a:prstGeom prst="ellipse">
            <a:avLst/>
          </a:prstGeom>
        </p:spPr>
      </p:pic>
      <p:sp>
        <p:nvSpPr>
          <p:cNvPr id="3" name="Rektangel 2">
            <a:extLst>
              <a:ext uri="{FF2B5EF4-FFF2-40B4-BE49-F238E27FC236}">
                <a16:creationId xmlns:a16="http://schemas.microsoft.com/office/drawing/2014/main" id="{3BCB7F4C-DC77-A90D-3B7B-1F17CD63651A}"/>
              </a:ext>
            </a:extLst>
          </p:cNvPr>
          <p:cNvSpPr/>
          <p:nvPr/>
        </p:nvSpPr>
        <p:spPr>
          <a:xfrm>
            <a:off x="1689846" y="2097741"/>
            <a:ext cx="45719" cy="80682"/>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4" name="Rektangel 3">
            <a:extLst>
              <a:ext uri="{FF2B5EF4-FFF2-40B4-BE49-F238E27FC236}">
                <a16:creationId xmlns:a16="http://schemas.microsoft.com/office/drawing/2014/main" id="{9745A9F2-191D-4AA5-2157-9DF2C6ED061B}"/>
              </a:ext>
            </a:extLst>
          </p:cNvPr>
          <p:cNvSpPr/>
          <p:nvPr/>
        </p:nvSpPr>
        <p:spPr>
          <a:xfrm>
            <a:off x="1689845" y="3227294"/>
            <a:ext cx="45719" cy="80682"/>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5" name="Rektangel 4">
            <a:extLst>
              <a:ext uri="{FF2B5EF4-FFF2-40B4-BE49-F238E27FC236}">
                <a16:creationId xmlns:a16="http://schemas.microsoft.com/office/drawing/2014/main" id="{BC8F4D9B-7E12-4360-2723-8B65237AFE16}"/>
              </a:ext>
            </a:extLst>
          </p:cNvPr>
          <p:cNvSpPr/>
          <p:nvPr/>
        </p:nvSpPr>
        <p:spPr>
          <a:xfrm>
            <a:off x="1689845" y="4428798"/>
            <a:ext cx="45719" cy="80682"/>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a-DK"/>
          </a:p>
        </p:txBody>
      </p:sp>
    </p:spTree>
    <p:extLst>
      <p:ext uri="{BB962C8B-B14F-4D97-AF65-F5344CB8AC3E}">
        <p14:creationId xmlns:p14="http://schemas.microsoft.com/office/powerpoint/2010/main" val="4122666639"/>
      </p:ext>
    </p:extLst>
  </p:cSld>
  <p:clrMapOvr>
    <a:masterClrMapping/>
  </p:clrMapOvr>
  <p:transition advTm="10009">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6"/>
                </p:tgtEl>
              </p:cMediaNode>
            </p:audio>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Objekt 1">
            <a:extLst>
              <a:ext uri="{FF2B5EF4-FFF2-40B4-BE49-F238E27FC236}">
                <a16:creationId xmlns:a16="http://schemas.microsoft.com/office/drawing/2014/main" id="{EBE1A30E-2130-0843-400C-07943A7CBCBB}"/>
              </a:ext>
            </a:extLst>
          </p:cNvPr>
          <p:cNvGraphicFramePr>
            <a:graphicFrameLocks noChangeAspect="1"/>
          </p:cNvGraphicFramePr>
          <p:nvPr>
            <p:extLst>
              <p:ext uri="{D42A27DB-BD31-4B8C-83A1-F6EECF244321}">
                <p14:modId xmlns:p14="http://schemas.microsoft.com/office/powerpoint/2010/main" val="1588415575"/>
              </p:ext>
            </p:extLst>
          </p:nvPr>
        </p:nvGraphicFramePr>
        <p:xfrm>
          <a:off x="1514475" y="352425"/>
          <a:ext cx="9144000" cy="6496050"/>
        </p:xfrm>
        <a:graphic>
          <a:graphicData uri="http://schemas.openxmlformats.org/presentationml/2006/ole">
            <mc:AlternateContent xmlns:mc="http://schemas.openxmlformats.org/markup-compatibility/2006">
              <mc:Choice xmlns:v="urn:schemas-microsoft-com:vml" Requires="v">
                <p:oleObj name="Document" r:id="rId5" imgW="7111321" imgH="5053086" progId="Word.Document.12">
                  <p:embed/>
                </p:oleObj>
              </mc:Choice>
              <mc:Fallback>
                <p:oleObj name="Document" r:id="rId5" imgW="7111321" imgH="5053086" progId="Word.Document.12">
                  <p:embed/>
                  <p:pic>
                    <p:nvPicPr>
                      <p:cNvPr id="2" name="Objekt 1">
                        <a:extLst>
                          <a:ext uri="{FF2B5EF4-FFF2-40B4-BE49-F238E27FC236}">
                            <a16:creationId xmlns:a16="http://schemas.microsoft.com/office/drawing/2014/main" id="{EBE1A30E-2130-0843-400C-07943A7CBCBB}"/>
                          </a:ext>
                        </a:extLst>
                      </p:cNvPr>
                      <p:cNvPicPr/>
                      <p:nvPr/>
                    </p:nvPicPr>
                    <p:blipFill>
                      <a:blip r:embed="rId6"/>
                      <a:stretch>
                        <a:fillRect/>
                      </a:stretch>
                    </p:blipFill>
                    <p:spPr>
                      <a:xfrm>
                        <a:off x="1514475" y="352425"/>
                        <a:ext cx="9144000" cy="6496050"/>
                      </a:xfrm>
                      <a:prstGeom prst="rect">
                        <a:avLst/>
                      </a:prstGeom>
                    </p:spPr>
                  </p:pic>
                </p:oleObj>
              </mc:Fallback>
            </mc:AlternateContent>
          </a:graphicData>
        </a:graphic>
      </p:graphicFrame>
      <p:sp>
        <p:nvSpPr>
          <p:cNvPr id="5" name="Rektangel 4">
            <a:extLst>
              <a:ext uri="{FF2B5EF4-FFF2-40B4-BE49-F238E27FC236}">
                <a16:creationId xmlns:a16="http://schemas.microsoft.com/office/drawing/2014/main" id="{E0282062-66E1-039C-F16D-523D4972677F}"/>
              </a:ext>
            </a:extLst>
          </p:cNvPr>
          <p:cNvSpPr/>
          <p:nvPr/>
        </p:nvSpPr>
        <p:spPr>
          <a:xfrm>
            <a:off x="1411061" y="176891"/>
            <a:ext cx="9217478" cy="914011"/>
          </a:xfrm>
          <a:prstGeom prst="rect">
            <a:avLst/>
          </a:prstGeom>
          <a:solidFill>
            <a:schemeClr val="bg1">
              <a:alpha val="9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6" name="Rektangel 5">
            <a:extLst>
              <a:ext uri="{FF2B5EF4-FFF2-40B4-BE49-F238E27FC236}">
                <a16:creationId xmlns:a16="http://schemas.microsoft.com/office/drawing/2014/main" id="{4F141228-0F92-D56A-3386-A3E2CE648B54}"/>
              </a:ext>
            </a:extLst>
          </p:cNvPr>
          <p:cNvSpPr/>
          <p:nvPr/>
        </p:nvSpPr>
        <p:spPr>
          <a:xfrm>
            <a:off x="1526791" y="1090902"/>
            <a:ext cx="9144000" cy="4208981"/>
          </a:xfrm>
          <a:prstGeom prst="rect">
            <a:avLst/>
          </a:prstGeom>
          <a:solidFill>
            <a:schemeClr val="bg1">
              <a:alpha val="9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a-DK"/>
          </a:p>
        </p:txBody>
      </p:sp>
      <p:pic>
        <p:nvPicPr>
          <p:cNvPr id="7" name="Lyd 6">
            <a:hlinkClick r:id="" action="ppaction://media"/>
            <a:extLst>
              <a:ext uri="{FF2B5EF4-FFF2-40B4-BE49-F238E27FC236}">
                <a16:creationId xmlns:a16="http://schemas.microsoft.com/office/drawing/2014/main" id="{082B1C69-919A-35E3-380A-2744E6F9DD95}"/>
              </a:ext>
            </a:extLst>
          </p:cNvPr>
          <p:cNvPicPr>
            <a:picLocks noChangeAspect="1"/>
          </p:cNvPicPr>
          <p:nvPr>
            <a:audioFile r:link="rId2"/>
            <p:extLst>
              <p:ext uri="{DAA4B4D4-6D71-4841-9C94-3DE7FCFB9230}">
                <p14:media xmlns:p14="http://schemas.microsoft.com/office/powerpoint/2010/main" r:embed="rId1"/>
              </p:ext>
            </p:extLst>
          </p:nvPr>
        </p:nvPicPr>
        <p:blipFill>
          <a:blip r:embed="rId7"/>
          <a:srcRect l="-118750" t="-118750" r="-118750" b="-118750"/>
          <a:stretch>
            <a:fillRect/>
          </a:stretch>
        </p:blipFill>
        <p:spPr>
          <a:xfrm>
            <a:off x="10052304" y="4718304"/>
            <a:ext cx="2057400" cy="2057400"/>
          </a:xfrm>
          <a:prstGeom prst="ellipse">
            <a:avLst/>
          </a:prstGeom>
        </p:spPr>
      </p:pic>
      <p:sp>
        <p:nvSpPr>
          <p:cNvPr id="3" name="Rektangel 2">
            <a:extLst>
              <a:ext uri="{FF2B5EF4-FFF2-40B4-BE49-F238E27FC236}">
                <a16:creationId xmlns:a16="http://schemas.microsoft.com/office/drawing/2014/main" id="{4551508D-E29B-662B-869D-002AA41F96F4}"/>
              </a:ext>
            </a:extLst>
          </p:cNvPr>
          <p:cNvSpPr/>
          <p:nvPr/>
        </p:nvSpPr>
        <p:spPr>
          <a:xfrm>
            <a:off x="1689846" y="2097741"/>
            <a:ext cx="45719" cy="80682"/>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4" name="Rektangel 3">
            <a:extLst>
              <a:ext uri="{FF2B5EF4-FFF2-40B4-BE49-F238E27FC236}">
                <a16:creationId xmlns:a16="http://schemas.microsoft.com/office/drawing/2014/main" id="{85EB72C0-B4A2-0FA7-1D8E-2B3FE4764A69}"/>
              </a:ext>
            </a:extLst>
          </p:cNvPr>
          <p:cNvSpPr/>
          <p:nvPr/>
        </p:nvSpPr>
        <p:spPr>
          <a:xfrm>
            <a:off x="1689845" y="3227294"/>
            <a:ext cx="45719" cy="80682"/>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8" name="Rektangel 7">
            <a:extLst>
              <a:ext uri="{FF2B5EF4-FFF2-40B4-BE49-F238E27FC236}">
                <a16:creationId xmlns:a16="http://schemas.microsoft.com/office/drawing/2014/main" id="{5722C6E4-1238-32EA-A00C-41993A3BC522}"/>
              </a:ext>
            </a:extLst>
          </p:cNvPr>
          <p:cNvSpPr/>
          <p:nvPr/>
        </p:nvSpPr>
        <p:spPr>
          <a:xfrm>
            <a:off x="1689845" y="4428798"/>
            <a:ext cx="45719" cy="80682"/>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a-DK"/>
          </a:p>
        </p:txBody>
      </p:sp>
    </p:spTree>
    <p:extLst>
      <p:ext uri="{BB962C8B-B14F-4D97-AF65-F5344CB8AC3E}">
        <p14:creationId xmlns:p14="http://schemas.microsoft.com/office/powerpoint/2010/main" val="2257184428"/>
      </p:ext>
    </p:extLst>
  </p:cSld>
  <p:clrMapOvr>
    <a:masterClrMapping/>
  </p:clrMapOvr>
  <p:transition advTm="9522">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7"/>
                </p:tgtEl>
              </p:cMediaNode>
            </p:audio>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Objekt 1">
            <a:extLst>
              <a:ext uri="{FF2B5EF4-FFF2-40B4-BE49-F238E27FC236}">
                <a16:creationId xmlns:a16="http://schemas.microsoft.com/office/drawing/2014/main" id="{EBE1A30E-2130-0843-400C-07943A7CBCBB}"/>
              </a:ext>
            </a:extLst>
          </p:cNvPr>
          <p:cNvGraphicFramePr>
            <a:graphicFrameLocks noChangeAspect="1"/>
          </p:cNvGraphicFramePr>
          <p:nvPr>
            <p:extLst>
              <p:ext uri="{D42A27DB-BD31-4B8C-83A1-F6EECF244321}">
                <p14:modId xmlns:p14="http://schemas.microsoft.com/office/powerpoint/2010/main" val="3210421897"/>
              </p:ext>
            </p:extLst>
          </p:nvPr>
        </p:nvGraphicFramePr>
        <p:xfrm>
          <a:off x="1511300" y="347663"/>
          <a:ext cx="9169400" cy="6489700"/>
        </p:xfrm>
        <a:graphic>
          <a:graphicData uri="http://schemas.openxmlformats.org/presentationml/2006/ole">
            <mc:AlternateContent xmlns:mc="http://schemas.openxmlformats.org/markup-compatibility/2006">
              <mc:Choice xmlns:v="urn:schemas-microsoft-com:vml" Requires="v">
                <p:oleObj name="Document" r:id="rId5" imgW="7111321" imgH="5053086" progId="Word.Document.12">
                  <p:embed/>
                </p:oleObj>
              </mc:Choice>
              <mc:Fallback>
                <p:oleObj name="Document" r:id="rId5" imgW="7111321" imgH="5053086" progId="Word.Document.12">
                  <p:embed/>
                  <p:pic>
                    <p:nvPicPr>
                      <p:cNvPr id="2" name="Objekt 1">
                        <a:extLst>
                          <a:ext uri="{FF2B5EF4-FFF2-40B4-BE49-F238E27FC236}">
                            <a16:creationId xmlns:a16="http://schemas.microsoft.com/office/drawing/2014/main" id="{EBE1A30E-2130-0843-400C-07943A7CBCBB}"/>
                          </a:ext>
                        </a:extLst>
                      </p:cNvPr>
                      <p:cNvPicPr/>
                      <p:nvPr/>
                    </p:nvPicPr>
                    <p:blipFill>
                      <a:blip r:embed="rId6"/>
                      <a:stretch>
                        <a:fillRect/>
                      </a:stretch>
                    </p:blipFill>
                    <p:spPr>
                      <a:xfrm>
                        <a:off x="1511300" y="347663"/>
                        <a:ext cx="9169400" cy="6489700"/>
                      </a:xfrm>
                      <a:prstGeom prst="rect">
                        <a:avLst/>
                      </a:prstGeom>
                    </p:spPr>
                  </p:pic>
                </p:oleObj>
              </mc:Fallback>
            </mc:AlternateContent>
          </a:graphicData>
        </a:graphic>
      </p:graphicFrame>
      <p:sp>
        <p:nvSpPr>
          <p:cNvPr id="4" name="Rektangel 3">
            <a:extLst>
              <a:ext uri="{FF2B5EF4-FFF2-40B4-BE49-F238E27FC236}">
                <a16:creationId xmlns:a16="http://schemas.microsoft.com/office/drawing/2014/main" id="{DC4187AC-267C-9714-14B2-FE3F5CE7D14F}"/>
              </a:ext>
            </a:extLst>
          </p:cNvPr>
          <p:cNvSpPr/>
          <p:nvPr/>
        </p:nvSpPr>
        <p:spPr>
          <a:xfrm>
            <a:off x="1563461" y="171450"/>
            <a:ext cx="9144000" cy="5124255"/>
          </a:xfrm>
          <a:prstGeom prst="rect">
            <a:avLst/>
          </a:prstGeom>
          <a:solidFill>
            <a:schemeClr val="bg1">
              <a:alpha val="9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a-DK"/>
          </a:p>
        </p:txBody>
      </p:sp>
      <p:pic>
        <p:nvPicPr>
          <p:cNvPr id="7" name="Lyd 6">
            <a:hlinkClick r:id="" action="ppaction://media"/>
            <a:extLst>
              <a:ext uri="{FF2B5EF4-FFF2-40B4-BE49-F238E27FC236}">
                <a16:creationId xmlns:a16="http://schemas.microsoft.com/office/drawing/2014/main" id="{FC7A5060-A0C7-D191-5DD7-E6883E3E3329}"/>
              </a:ext>
            </a:extLst>
          </p:cNvPr>
          <p:cNvPicPr>
            <a:picLocks noChangeAspect="1"/>
          </p:cNvPicPr>
          <p:nvPr>
            <a:audioFile r:link="rId2"/>
            <p:extLst>
              <p:ext uri="{DAA4B4D4-6D71-4841-9C94-3DE7FCFB9230}">
                <p14:media xmlns:p14="http://schemas.microsoft.com/office/powerpoint/2010/main" r:embed="rId1"/>
              </p:ext>
            </p:extLst>
          </p:nvPr>
        </p:nvPicPr>
        <p:blipFill>
          <a:blip r:embed="rId7"/>
          <a:srcRect l="-118750" t="-118750" r="-118750" b="-118750"/>
          <a:stretch>
            <a:fillRect/>
          </a:stretch>
        </p:blipFill>
        <p:spPr>
          <a:xfrm>
            <a:off x="10052304" y="4718304"/>
            <a:ext cx="2057400" cy="2057400"/>
          </a:xfrm>
          <a:prstGeom prst="ellipse">
            <a:avLst/>
          </a:prstGeom>
        </p:spPr>
      </p:pic>
      <p:sp>
        <p:nvSpPr>
          <p:cNvPr id="3" name="Rektangel 2">
            <a:extLst>
              <a:ext uri="{FF2B5EF4-FFF2-40B4-BE49-F238E27FC236}">
                <a16:creationId xmlns:a16="http://schemas.microsoft.com/office/drawing/2014/main" id="{0115AF40-6F8C-8BAF-E37E-EAC12385C4EE}"/>
              </a:ext>
            </a:extLst>
          </p:cNvPr>
          <p:cNvSpPr/>
          <p:nvPr/>
        </p:nvSpPr>
        <p:spPr>
          <a:xfrm>
            <a:off x="1689846" y="2097741"/>
            <a:ext cx="45719" cy="80682"/>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5" name="Rektangel 4">
            <a:extLst>
              <a:ext uri="{FF2B5EF4-FFF2-40B4-BE49-F238E27FC236}">
                <a16:creationId xmlns:a16="http://schemas.microsoft.com/office/drawing/2014/main" id="{DE117030-5475-8A07-3A7E-F0F047AF8F22}"/>
              </a:ext>
            </a:extLst>
          </p:cNvPr>
          <p:cNvSpPr/>
          <p:nvPr/>
        </p:nvSpPr>
        <p:spPr>
          <a:xfrm>
            <a:off x="1689845" y="3227294"/>
            <a:ext cx="45719" cy="80682"/>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6" name="Rektangel 5">
            <a:extLst>
              <a:ext uri="{FF2B5EF4-FFF2-40B4-BE49-F238E27FC236}">
                <a16:creationId xmlns:a16="http://schemas.microsoft.com/office/drawing/2014/main" id="{66EAADCD-0EC0-70D9-EBCF-8338DBB804BA}"/>
              </a:ext>
            </a:extLst>
          </p:cNvPr>
          <p:cNvSpPr/>
          <p:nvPr/>
        </p:nvSpPr>
        <p:spPr>
          <a:xfrm>
            <a:off x="1689845" y="4428798"/>
            <a:ext cx="45719" cy="80682"/>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a-DK"/>
          </a:p>
        </p:txBody>
      </p:sp>
    </p:spTree>
    <p:extLst>
      <p:ext uri="{BB962C8B-B14F-4D97-AF65-F5344CB8AC3E}">
        <p14:creationId xmlns:p14="http://schemas.microsoft.com/office/powerpoint/2010/main" val="414263369"/>
      </p:ext>
    </p:extLst>
  </p:cSld>
  <p:clrMapOvr>
    <a:masterClrMapping/>
  </p:clrMapOvr>
  <p:transition advTm="18881">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7"/>
                </p:tgtEl>
              </p:cMediaNode>
            </p:audio>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Objekt 1">
            <a:extLst>
              <a:ext uri="{FF2B5EF4-FFF2-40B4-BE49-F238E27FC236}">
                <a16:creationId xmlns:a16="http://schemas.microsoft.com/office/drawing/2014/main" id="{EBE1A30E-2130-0843-400C-07943A7CBCBB}"/>
              </a:ext>
            </a:extLst>
          </p:cNvPr>
          <p:cNvGraphicFramePr>
            <a:graphicFrameLocks noChangeAspect="1"/>
          </p:cNvGraphicFramePr>
          <p:nvPr>
            <p:extLst>
              <p:ext uri="{D42A27DB-BD31-4B8C-83A1-F6EECF244321}">
                <p14:modId xmlns:p14="http://schemas.microsoft.com/office/powerpoint/2010/main" val="588176974"/>
              </p:ext>
            </p:extLst>
          </p:nvPr>
        </p:nvGraphicFramePr>
        <p:xfrm>
          <a:off x="520700" y="125413"/>
          <a:ext cx="4781550" cy="3451225"/>
        </p:xfrm>
        <a:graphic>
          <a:graphicData uri="http://schemas.openxmlformats.org/presentationml/2006/ole">
            <mc:AlternateContent xmlns:mc="http://schemas.openxmlformats.org/markup-compatibility/2006">
              <mc:Choice xmlns:v="urn:schemas-microsoft-com:vml" Requires="v">
                <p:oleObj name="Document" r:id="rId5" imgW="7111321" imgH="5084817" progId="Word.Document.12">
                  <p:embed/>
                </p:oleObj>
              </mc:Choice>
              <mc:Fallback>
                <p:oleObj name="Document" r:id="rId5" imgW="7111321" imgH="5084817" progId="Word.Document.12">
                  <p:embed/>
                  <p:pic>
                    <p:nvPicPr>
                      <p:cNvPr id="2" name="Objekt 1">
                        <a:extLst>
                          <a:ext uri="{FF2B5EF4-FFF2-40B4-BE49-F238E27FC236}">
                            <a16:creationId xmlns:a16="http://schemas.microsoft.com/office/drawing/2014/main" id="{EBE1A30E-2130-0843-400C-07943A7CBCBB}"/>
                          </a:ext>
                        </a:extLst>
                      </p:cNvPr>
                      <p:cNvPicPr/>
                      <p:nvPr/>
                    </p:nvPicPr>
                    <p:blipFill>
                      <a:blip r:embed="rId6"/>
                      <a:stretch>
                        <a:fillRect/>
                      </a:stretch>
                    </p:blipFill>
                    <p:spPr>
                      <a:xfrm>
                        <a:off x="520700" y="125413"/>
                        <a:ext cx="4781550" cy="3451225"/>
                      </a:xfrm>
                      <a:prstGeom prst="rect">
                        <a:avLst/>
                      </a:prstGeom>
                    </p:spPr>
                  </p:pic>
                </p:oleObj>
              </mc:Fallback>
            </mc:AlternateContent>
          </a:graphicData>
        </a:graphic>
      </p:graphicFrame>
      <p:grpSp>
        <p:nvGrpSpPr>
          <p:cNvPr id="13" name="Gruppe 12">
            <a:extLst>
              <a:ext uri="{FF2B5EF4-FFF2-40B4-BE49-F238E27FC236}">
                <a16:creationId xmlns:a16="http://schemas.microsoft.com/office/drawing/2014/main" id="{26B3839D-8EA9-19F8-3677-783B5EC53CE8}"/>
              </a:ext>
            </a:extLst>
          </p:cNvPr>
          <p:cNvGrpSpPr/>
          <p:nvPr/>
        </p:nvGrpSpPr>
        <p:grpSpPr>
          <a:xfrm>
            <a:off x="523874" y="3667125"/>
            <a:ext cx="4790883" cy="3433672"/>
            <a:chOff x="523874" y="3667125"/>
            <a:chExt cx="4790883" cy="3433672"/>
          </a:xfrm>
        </p:grpSpPr>
        <p:graphicFrame>
          <p:nvGraphicFramePr>
            <p:cNvPr id="7" name="Objekt 6">
              <a:extLst>
                <a:ext uri="{FF2B5EF4-FFF2-40B4-BE49-F238E27FC236}">
                  <a16:creationId xmlns:a16="http://schemas.microsoft.com/office/drawing/2014/main" id="{57DB25CC-34BA-3956-2DB1-0CC941C6C03C}"/>
                </a:ext>
              </a:extLst>
            </p:cNvPr>
            <p:cNvGraphicFramePr>
              <a:graphicFrameLocks noChangeAspect="1"/>
            </p:cNvGraphicFramePr>
            <p:nvPr>
              <p:extLst>
                <p:ext uri="{D42A27DB-BD31-4B8C-83A1-F6EECF244321}">
                  <p14:modId xmlns:p14="http://schemas.microsoft.com/office/powerpoint/2010/main" val="3938781073"/>
                </p:ext>
              </p:extLst>
            </p:nvPr>
          </p:nvGraphicFramePr>
          <p:xfrm>
            <a:off x="530225" y="3667125"/>
            <a:ext cx="4781550" cy="895350"/>
          </p:xfrm>
          <a:graphic>
            <a:graphicData uri="http://schemas.openxmlformats.org/presentationml/2006/ole">
              <mc:AlternateContent xmlns:mc="http://schemas.openxmlformats.org/markup-compatibility/2006">
                <mc:Choice xmlns:v="urn:schemas-microsoft-com:vml" Requires="v">
                  <p:oleObj name="Document" r:id="rId7" imgW="7110231" imgH="1334320" progId="Word.Document.12">
                    <p:embed/>
                  </p:oleObj>
                </mc:Choice>
                <mc:Fallback>
                  <p:oleObj name="Document" r:id="rId7" imgW="7110231" imgH="1334320" progId="Word.Document.12">
                    <p:embed/>
                    <p:pic>
                      <p:nvPicPr>
                        <p:cNvPr id="7" name="Objekt 6">
                          <a:extLst>
                            <a:ext uri="{FF2B5EF4-FFF2-40B4-BE49-F238E27FC236}">
                              <a16:creationId xmlns:a16="http://schemas.microsoft.com/office/drawing/2014/main" id="{57DB25CC-34BA-3956-2DB1-0CC941C6C03C}"/>
                            </a:ext>
                          </a:extLst>
                        </p:cNvPr>
                        <p:cNvPicPr/>
                        <p:nvPr/>
                      </p:nvPicPr>
                      <p:blipFill>
                        <a:blip r:embed="rId8"/>
                        <a:stretch>
                          <a:fillRect/>
                        </a:stretch>
                      </p:blipFill>
                      <p:spPr>
                        <a:xfrm>
                          <a:off x="530225" y="3667125"/>
                          <a:ext cx="4781550" cy="895350"/>
                        </a:xfrm>
                        <a:prstGeom prst="rect">
                          <a:avLst/>
                        </a:prstGeom>
                      </p:spPr>
                    </p:pic>
                  </p:oleObj>
                </mc:Fallback>
              </mc:AlternateContent>
            </a:graphicData>
          </a:graphic>
        </p:graphicFrame>
        <p:graphicFrame>
          <p:nvGraphicFramePr>
            <p:cNvPr id="9" name="Objekt 8">
              <a:extLst>
                <a:ext uri="{FF2B5EF4-FFF2-40B4-BE49-F238E27FC236}">
                  <a16:creationId xmlns:a16="http://schemas.microsoft.com/office/drawing/2014/main" id="{A1857055-80DC-4950-B026-2C2212FF5343}"/>
                </a:ext>
              </a:extLst>
            </p:cNvPr>
            <p:cNvGraphicFramePr>
              <a:graphicFrameLocks noChangeAspect="1"/>
            </p:cNvGraphicFramePr>
            <p:nvPr>
              <p:extLst>
                <p:ext uri="{D42A27DB-BD31-4B8C-83A1-F6EECF244321}">
                  <p14:modId xmlns:p14="http://schemas.microsoft.com/office/powerpoint/2010/main" val="4184961159"/>
                </p:ext>
              </p:extLst>
            </p:nvPr>
          </p:nvGraphicFramePr>
          <p:xfrm>
            <a:off x="533207" y="4398999"/>
            <a:ext cx="4781550" cy="1180201"/>
          </p:xfrm>
          <a:graphic>
            <a:graphicData uri="http://schemas.openxmlformats.org/presentationml/2006/ole">
              <mc:AlternateContent xmlns:mc="http://schemas.openxmlformats.org/markup-compatibility/2006">
                <mc:Choice xmlns:v="urn:schemas-microsoft-com:vml" Requires="v">
                  <p:oleObj name="Document" r:id="rId9" imgW="7127530" imgH="1789432" progId="Word.Document.12">
                    <p:embed/>
                  </p:oleObj>
                </mc:Choice>
                <mc:Fallback>
                  <p:oleObj name="Document" r:id="rId9" imgW="7127530" imgH="1789432" progId="Word.Document.12">
                    <p:embed/>
                    <p:pic>
                      <p:nvPicPr>
                        <p:cNvPr id="9" name="Objekt 8">
                          <a:extLst>
                            <a:ext uri="{FF2B5EF4-FFF2-40B4-BE49-F238E27FC236}">
                              <a16:creationId xmlns:a16="http://schemas.microsoft.com/office/drawing/2014/main" id="{A1857055-80DC-4950-B026-2C2212FF5343}"/>
                            </a:ext>
                          </a:extLst>
                        </p:cNvPr>
                        <p:cNvPicPr/>
                        <p:nvPr/>
                      </p:nvPicPr>
                      <p:blipFill>
                        <a:blip r:embed="rId10"/>
                        <a:stretch>
                          <a:fillRect/>
                        </a:stretch>
                      </p:blipFill>
                      <p:spPr>
                        <a:xfrm>
                          <a:off x="533207" y="4398999"/>
                          <a:ext cx="4781550" cy="1180201"/>
                        </a:xfrm>
                        <a:prstGeom prst="rect">
                          <a:avLst/>
                        </a:prstGeom>
                      </p:spPr>
                    </p:pic>
                  </p:oleObj>
                </mc:Fallback>
              </mc:AlternateContent>
            </a:graphicData>
          </a:graphic>
        </p:graphicFrame>
        <p:graphicFrame>
          <p:nvGraphicFramePr>
            <p:cNvPr id="10" name="Objekt 9">
              <a:extLst>
                <a:ext uri="{FF2B5EF4-FFF2-40B4-BE49-F238E27FC236}">
                  <a16:creationId xmlns:a16="http://schemas.microsoft.com/office/drawing/2014/main" id="{741C220A-27D9-D81C-AC57-6BB47DAA64C6}"/>
                </a:ext>
              </a:extLst>
            </p:cNvPr>
            <p:cNvGraphicFramePr>
              <a:graphicFrameLocks noChangeAspect="1"/>
            </p:cNvGraphicFramePr>
            <p:nvPr>
              <p:extLst>
                <p:ext uri="{D42A27DB-BD31-4B8C-83A1-F6EECF244321}">
                  <p14:modId xmlns:p14="http://schemas.microsoft.com/office/powerpoint/2010/main" val="1697083618"/>
                </p:ext>
              </p:extLst>
            </p:nvPr>
          </p:nvGraphicFramePr>
          <p:xfrm>
            <a:off x="533400" y="5508625"/>
            <a:ext cx="4778375" cy="889000"/>
          </p:xfrm>
          <a:graphic>
            <a:graphicData uri="http://schemas.openxmlformats.org/presentationml/2006/ole">
              <mc:AlternateContent xmlns:mc="http://schemas.openxmlformats.org/markup-compatibility/2006">
                <mc:Choice xmlns:v="urn:schemas-microsoft-com:vml" Requires="v">
                  <p:oleObj name="Document" r:id="rId11" imgW="7110231" imgH="1334320" progId="Word.Document.12">
                    <p:embed/>
                  </p:oleObj>
                </mc:Choice>
                <mc:Fallback>
                  <p:oleObj name="Document" r:id="rId11" imgW="7110231" imgH="1334320" progId="Word.Document.12">
                    <p:embed/>
                    <p:pic>
                      <p:nvPicPr>
                        <p:cNvPr id="10" name="Objekt 9">
                          <a:extLst>
                            <a:ext uri="{FF2B5EF4-FFF2-40B4-BE49-F238E27FC236}">
                              <a16:creationId xmlns:a16="http://schemas.microsoft.com/office/drawing/2014/main" id="{741C220A-27D9-D81C-AC57-6BB47DAA64C6}"/>
                            </a:ext>
                          </a:extLst>
                        </p:cNvPr>
                        <p:cNvPicPr/>
                        <p:nvPr/>
                      </p:nvPicPr>
                      <p:blipFill>
                        <a:blip r:embed="rId12"/>
                        <a:stretch>
                          <a:fillRect/>
                        </a:stretch>
                      </p:blipFill>
                      <p:spPr>
                        <a:xfrm>
                          <a:off x="533400" y="5508625"/>
                          <a:ext cx="4778375" cy="889000"/>
                        </a:xfrm>
                        <a:prstGeom prst="rect">
                          <a:avLst/>
                        </a:prstGeom>
                      </p:spPr>
                    </p:pic>
                  </p:oleObj>
                </mc:Fallback>
              </mc:AlternateContent>
            </a:graphicData>
          </a:graphic>
        </p:graphicFrame>
        <p:graphicFrame>
          <p:nvGraphicFramePr>
            <p:cNvPr id="12" name="Objekt 11">
              <a:extLst>
                <a:ext uri="{FF2B5EF4-FFF2-40B4-BE49-F238E27FC236}">
                  <a16:creationId xmlns:a16="http://schemas.microsoft.com/office/drawing/2014/main" id="{016F4ACD-C496-0916-48FC-CED93EC3C144}"/>
                </a:ext>
              </a:extLst>
            </p:cNvPr>
            <p:cNvGraphicFramePr>
              <a:graphicFrameLocks noChangeAspect="1"/>
            </p:cNvGraphicFramePr>
            <p:nvPr>
              <p:extLst>
                <p:ext uri="{D42A27DB-BD31-4B8C-83A1-F6EECF244321}">
                  <p14:modId xmlns:p14="http://schemas.microsoft.com/office/powerpoint/2010/main" val="3077463942"/>
                </p:ext>
              </p:extLst>
            </p:nvPr>
          </p:nvGraphicFramePr>
          <p:xfrm>
            <a:off x="523874" y="6224497"/>
            <a:ext cx="4787901" cy="876300"/>
          </p:xfrm>
          <a:graphic>
            <a:graphicData uri="http://schemas.openxmlformats.org/presentationml/2006/ole">
              <mc:AlternateContent xmlns:mc="http://schemas.openxmlformats.org/markup-compatibility/2006">
                <mc:Choice xmlns:v="urn:schemas-microsoft-com:vml" Requires="v">
                  <p:oleObj name="Document" r:id="rId13" imgW="7110231" imgH="1334320" progId="Word.Document.12">
                    <p:embed/>
                  </p:oleObj>
                </mc:Choice>
                <mc:Fallback>
                  <p:oleObj name="Document" r:id="rId13" imgW="7110231" imgH="1334320" progId="Word.Document.12">
                    <p:embed/>
                    <p:pic>
                      <p:nvPicPr>
                        <p:cNvPr id="12" name="Objekt 11">
                          <a:extLst>
                            <a:ext uri="{FF2B5EF4-FFF2-40B4-BE49-F238E27FC236}">
                              <a16:creationId xmlns:a16="http://schemas.microsoft.com/office/drawing/2014/main" id="{016F4ACD-C496-0916-48FC-CED93EC3C144}"/>
                            </a:ext>
                          </a:extLst>
                        </p:cNvPr>
                        <p:cNvPicPr/>
                        <p:nvPr/>
                      </p:nvPicPr>
                      <p:blipFill>
                        <a:blip r:embed="rId14"/>
                        <a:stretch>
                          <a:fillRect/>
                        </a:stretch>
                      </p:blipFill>
                      <p:spPr>
                        <a:xfrm>
                          <a:off x="523874" y="6224497"/>
                          <a:ext cx="4787901" cy="876300"/>
                        </a:xfrm>
                        <a:prstGeom prst="rect">
                          <a:avLst/>
                        </a:prstGeom>
                      </p:spPr>
                    </p:pic>
                  </p:oleObj>
                </mc:Fallback>
              </mc:AlternateContent>
            </a:graphicData>
          </a:graphic>
        </p:graphicFrame>
      </p:grpSp>
      <p:pic>
        <p:nvPicPr>
          <p:cNvPr id="16" name="Lyd 15">
            <a:hlinkClick r:id="" action="ppaction://media"/>
            <a:extLst>
              <a:ext uri="{FF2B5EF4-FFF2-40B4-BE49-F238E27FC236}">
                <a16:creationId xmlns:a16="http://schemas.microsoft.com/office/drawing/2014/main" id="{E2867A9F-D95A-9027-D063-E3F5EDB2E29F}"/>
              </a:ext>
            </a:extLst>
          </p:cNvPr>
          <p:cNvPicPr>
            <a:picLocks noChangeAspect="1"/>
          </p:cNvPicPr>
          <p:nvPr>
            <a:audioFile r:link="rId2"/>
            <p:extLst>
              <p:ext uri="{DAA4B4D4-6D71-4841-9C94-3DE7FCFB9230}">
                <p14:media xmlns:p14="http://schemas.microsoft.com/office/powerpoint/2010/main" r:embed="rId1"/>
              </p:ext>
            </p:extLst>
          </p:nvPr>
        </p:nvPicPr>
        <p:blipFill>
          <a:blip r:embed="rId15"/>
          <a:srcRect l="-118750" t="-118750" r="-118750" b="-118750"/>
          <a:stretch>
            <a:fillRect/>
          </a:stretch>
        </p:blipFill>
        <p:spPr>
          <a:xfrm>
            <a:off x="10052304" y="4718304"/>
            <a:ext cx="2057400" cy="2057400"/>
          </a:xfrm>
          <a:prstGeom prst="ellipse">
            <a:avLst/>
          </a:prstGeom>
        </p:spPr>
      </p:pic>
      <p:sp>
        <p:nvSpPr>
          <p:cNvPr id="3" name="Rektangel 2">
            <a:extLst>
              <a:ext uri="{FF2B5EF4-FFF2-40B4-BE49-F238E27FC236}">
                <a16:creationId xmlns:a16="http://schemas.microsoft.com/office/drawing/2014/main" id="{60833FA1-8D06-0F21-F151-4A8F4AB284AA}"/>
              </a:ext>
            </a:extLst>
          </p:cNvPr>
          <p:cNvSpPr/>
          <p:nvPr/>
        </p:nvSpPr>
        <p:spPr>
          <a:xfrm flipH="1">
            <a:off x="607319" y="1041582"/>
            <a:ext cx="45719" cy="54115"/>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4" name="Rektangel 3">
            <a:extLst>
              <a:ext uri="{FF2B5EF4-FFF2-40B4-BE49-F238E27FC236}">
                <a16:creationId xmlns:a16="http://schemas.microsoft.com/office/drawing/2014/main" id="{E1EF0EF3-A7B9-1AA5-F8B6-5628DE8F1B64}"/>
              </a:ext>
            </a:extLst>
          </p:cNvPr>
          <p:cNvSpPr/>
          <p:nvPr/>
        </p:nvSpPr>
        <p:spPr>
          <a:xfrm flipH="1">
            <a:off x="607678" y="1651886"/>
            <a:ext cx="45719" cy="54115"/>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5" name="Rektangel 4">
            <a:extLst>
              <a:ext uri="{FF2B5EF4-FFF2-40B4-BE49-F238E27FC236}">
                <a16:creationId xmlns:a16="http://schemas.microsoft.com/office/drawing/2014/main" id="{AD8DA7C3-5474-5D46-7436-774B4B453EE9}"/>
              </a:ext>
            </a:extLst>
          </p:cNvPr>
          <p:cNvSpPr/>
          <p:nvPr/>
        </p:nvSpPr>
        <p:spPr>
          <a:xfrm flipH="1">
            <a:off x="607318" y="2262190"/>
            <a:ext cx="45719" cy="54115"/>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a-DK"/>
          </a:p>
        </p:txBody>
      </p:sp>
    </p:spTree>
    <p:extLst>
      <p:ext uri="{BB962C8B-B14F-4D97-AF65-F5344CB8AC3E}">
        <p14:creationId xmlns:p14="http://schemas.microsoft.com/office/powerpoint/2010/main" val="445763073"/>
      </p:ext>
    </p:extLst>
  </p:cSld>
  <p:clrMapOvr>
    <a:masterClrMapping/>
  </p:clrMapOvr>
  <mc:AlternateContent xmlns:mc="http://schemas.openxmlformats.org/markup-compatibility/2006" xmlns:p14="http://schemas.microsoft.com/office/powerpoint/2010/main">
    <mc:Choice Requires="p14">
      <p:transition p14:dur="0" advTm="8694"/>
    </mc:Choice>
    <mc:Fallback xmlns="">
      <p:transition advTm="8694"/>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6"/>
                </p:tgtEl>
              </p:cMediaNode>
            </p:audio>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Objekt 1">
            <a:extLst>
              <a:ext uri="{FF2B5EF4-FFF2-40B4-BE49-F238E27FC236}">
                <a16:creationId xmlns:a16="http://schemas.microsoft.com/office/drawing/2014/main" id="{EBE1A30E-2130-0843-400C-07943A7CBCBB}"/>
              </a:ext>
            </a:extLst>
          </p:cNvPr>
          <p:cNvGraphicFramePr>
            <a:graphicFrameLocks noChangeAspect="1"/>
          </p:cNvGraphicFramePr>
          <p:nvPr>
            <p:extLst>
              <p:ext uri="{D42A27DB-BD31-4B8C-83A1-F6EECF244321}">
                <p14:modId xmlns:p14="http://schemas.microsoft.com/office/powerpoint/2010/main" val="325877468"/>
              </p:ext>
            </p:extLst>
          </p:nvPr>
        </p:nvGraphicFramePr>
        <p:xfrm>
          <a:off x="136525" y="415925"/>
          <a:ext cx="4179888" cy="3016250"/>
        </p:xfrm>
        <a:graphic>
          <a:graphicData uri="http://schemas.openxmlformats.org/presentationml/2006/ole">
            <mc:AlternateContent xmlns:mc="http://schemas.openxmlformats.org/markup-compatibility/2006">
              <mc:Choice xmlns:v="urn:schemas-microsoft-com:vml" Requires="v">
                <p:oleObj name="Document" r:id="rId5" imgW="7111321" imgH="5084817" progId="Word.Document.12">
                  <p:embed/>
                </p:oleObj>
              </mc:Choice>
              <mc:Fallback>
                <p:oleObj name="Document" r:id="rId5" imgW="7111321" imgH="5084817" progId="Word.Document.12">
                  <p:embed/>
                  <p:pic>
                    <p:nvPicPr>
                      <p:cNvPr id="2" name="Objekt 1">
                        <a:extLst>
                          <a:ext uri="{FF2B5EF4-FFF2-40B4-BE49-F238E27FC236}">
                            <a16:creationId xmlns:a16="http://schemas.microsoft.com/office/drawing/2014/main" id="{EBE1A30E-2130-0843-400C-07943A7CBCBB}"/>
                          </a:ext>
                        </a:extLst>
                      </p:cNvPr>
                      <p:cNvPicPr/>
                      <p:nvPr/>
                    </p:nvPicPr>
                    <p:blipFill>
                      <a:blip r:embed="rId6"/>
                      <a:stretch>
                        <a:fillRect/>
                      </a:stretch>
                    </p:blipFill>
                    <p:spPr>
                      <a:xfrm>
                        <a:off x="136525" y="415925"/>
                        <a:ext cx="4179888" cy="3016250"/>
                      </a:xfrm>
                      <a:prstGeom prst="rect">
                        <a:avLst/>
                      </a:prstGeom>
                    </p:spPr>
                  </p:pic>
                </p:oleObj>
              </mc:Fallback>
            </mc:AlternateContent>
          </a:graphicData>
        </a:graphic>
      </p:graphicFrame>
      <p:grpSp>
        <p:nvGrpSpPr>
          <p:cNvPr id="13" name="Gruppe 12">
            <a:extLst>
              <a:ext uri="{FF2B5EF4-FFF2-40B4-BE49-F238E27FC236}">
                <a16:creationId xmlns:a16="http://schemas.microsoft.com/office/drawing/2014/main" id="{26B3839D-8EA9-19F8-3677-783B5EC53CE8}"/>
              </a:ext>
            </a:extLst>
          </p:cNvPr>
          <p:cNvGrpSpPr/>
          <p:nvPr/>
        </p:nvGrpSpPr>
        <p:grpSpPr>
          <a:xfrm>
            <a:off x="4244975" y="417512"/>
            <a:ext cx="7383108" cy="6427660"/>
            <a:chOff x="530205" y="3673319"/>
            <a:chExt cx="4793449" cy="4208340"/>
          </a:xfrm>
        </p:grpSpPr>
        <p:graphicFrame>
          <p:nvGraphicFramePr>
            <p:cNvPr id="7" name="Objekt 6">
              <a:extLst>
                <a:ext uri="{FF2B5EF4-FFF2-40B4-BE49-F238E27FC236}">
                  <a16:creationId xmlns:a16="http://schemas.microsoft.com/office/drawing/2014/main" id="{57DB25CC-34BA-3956-2DB1-0CC941C6C03C}"/>
                </a:ext>
              </a:extLst>
            </p:cNvPr>
            <p:cNvGraphicFramePr>
              <a:graphicFrameLocks noChangeAspect="1"/>
            </p:cNvGraphicFramePr>
            <p:nvPr>
              <p:extLst>
                <p:ext uri="{D42A27DB-BD31-4B8C-83A1-F6EECF244321}">
                  <p14:modId xmlns:p14="http://schemas.microsoft.com/office/powerpoint/2010/main" val="2285907264"/>
                </p:ext>
              </p:extLst>
            </p:nvPr>
          </p:nvGraphicFramePr>
          <p:xfrm>
            <a:off x="530205" y="3673319"/>
            <a:ext cx="4781312" cy="894900"/>
          </p:xfrm>
          <a:graphic>
            <a:graphicData uri="http://schemas.openxmlformats.org/presentationml/2006/ole">
              <mc:AlternateContent xmlns:mc="http://schemas.openxmlformats.org/markup-compatibility/2006">
                <mc:Choice xmlns:v="urn:schemas-microsoft-com:vml" Requires="v">
                  <p:oleObj name="Document" r:id="rId7" imgW="7110231" imgH="1332517" progId="Word.Document.12">
                    <p:embed/>
                  </p:oleObj>
                </mc:Choice>
                <mc:Fallback>
                  <p:oleObj name="Document" r:id="rId7" imgW="7110231" imgH="1332517" progId="Word.Document.12">
                    <p:embed/>
                    <p:pic>
                      <p:nvPicPr>
                        <p:cNvPr id="7" name="Objekt 6">
                          <a:extLst>
                            <a:ext uri="{FF2B5EF4-FFF2-40B4-BE49-F238E27FC236}">
                              <a16:creationId xmlns:a16="http://schemas.microsoft.com/office/drawing/2014/main" id="{57DB25CC-34BA-3956-2DB1-0CC941C6C03C}"/>
                            </a:ext>
                          </a:extLst>
                        </p:cNvPr>
                        <p:cNvPicPr/>
                        <p:nvPr/>
                      </p:nvPicPr>
                      <p:blipFill>
                        <a:blip r:embed="rId8"/>
                        <a:stretch>
                          <a:fillRect/>
                        </a:stretch>
                      </p:blipFill>
                      <p:spPr>
                        <a:xfrm>
                          <a:off x="530205" y="3673319"/>
                          <a:ext cx="4781312" cy="894900"/>
                        </a:xfrm>
                        <a:prstGeom prst="rect">
                          <a:avLst/>
                        </a:prstGeom>
                      </p:spPr>
                    </p:pic>
                  </p:oleObj>
                </mc:Fallback>
              </mc:AlternateContent>
            </a:graphicData>
          </a:graphic>
        </p:graphicFrame>
        <p:graphicFrame>
          <p:nvGraphicFramePr>
            <p:cNvPr id="9" name="Objekt 8">
              <a:extLst>
                <a:ext uri="{FF2B5EF4-FFF2-40B4-BE49-F238E27FC236}">
                  <a16:creationId xmlns:a16="http://schemas.microsoft.com/office/drawing/2014/main" id="{A1857055-80DC-4950-B026-2C2212FF5343}"/>
                </a:ext>
              </a:extLst>
            </p:cNvPr>
            <p:cNvGraphicFramePr>
              <a:graphicFrameLocks noChangeAspect="1"/>
            </p:cNvGraphicFramePr>
            <p:nvPr>
              <p:extLst>
                <p:ext uri="{D42A27DB-BD31-4B8C-83A1-F6EECF244321}">
                  <p14:modId xmlns:p14="http://schemas.microsoft.com/office/powerpoint/2010/main" val="2675344192"/>
                </p:ext>
              </p:extLst>
            </p:nvPr>
          </p:nvGraphicFramePr>
          <p:xfrm>
            <a:off x="533207" y="4534471"/>
            <a:ext cx="4781550" cy="1180201"/>
          </p:xfrm>
          <a:graphic>
            <a:graphicData uri="http://schemas.openxmlformats.org/presentationml/2006/ole">
              <mc:AlternateContent xmlns:mc="http://schemas.openxmlformats.org/markup-compatibility/2006">
                <mc:Choice xmlns:v="urn:schemas-microsoft-com:vml" Requires="v">
                  <p:oleObj name="Document" r:id="rId9" imgW="7127530" imgH="1789432" progId="Word.Document.12">
                    <p:embed/>
                  </p:oleObj>
                </mc:Choice>
                <mc:Fallback>
                  <p:oleObj name="Document" r:id="rId9" imgW="7127530" imgH="1789432" progId="Word.Document.12">
                    <p:embed/>
                    <p:pic>
                      <p:nvPicPr>
                        <p:cNvPr id="9" name="Objekt 8">
                          <a:extLst>
                            <a:ext uri="{FF2B5EF4-FFF2-40B4-BE49-F238E27FC236}">
                              <a16:creationId xmlns:a16="http://schemas.microsoft.com/office/drawing/2014/main" id="{A1857055-80DC-4950-B026-2C2212FF5343}"/>
                            </a:ext>
                          </a:extLst>
                        </p:cNvPr>
                        <p:cNvPicPr/>
                        <p:nvPr/>
                      </p:nvPicPr>
                      <p:blipFill>
                        <a:blip r:embed="rId10"/>
                        <a:stretch>
                          <a:fillRect/>
                        </a:stretch>
                      </p:blipFill>
                      <p:spPr>
                        <a:xfrm>
                          <a:off x="533207" y="4534471"/>
                          <a:ext cx="4781550" cy="1180201"/>
                        </a:xfrm>
                        <a:prstGeom prst="rect">
                          <a:avLst/>
                        </a:prstGeom>
                      </p:spPr>
                    </p:pic>
                  </p:oleObj>
                </mc:Fallback>
              </mc:AlternateContent>
            </a:graphicData>
          </a:graphic>
        </p:graphicFrame>
        <p:graphicFrame>
          <p:nvGraphicFramePr>
            <p:cNvPr id="10" name="Objekt 9">
              <a:extLst>
                <a:ext uri="{FF2B5EF4-FFF2-40B4-BE49-F238E27FC236}">
                  <a16:creationId xmlns:a16="http://schemas.microsoft.com/office/drawing/2014/main" id="{741C220A-27D9-D81C-AC57-6BB47DAA64C6}"/>
                </a:ext>
              </a:extLst>
            </p:cNvPr>
            <p:cNvGraphicFramePr>
              <a:graphicFrameLocks noChangeAspect="1"/>
            </p:cNvGraphicFramePr>
            <p:nvPr>
              <p:extLst>
                <p:ext uri="{D42A27DB-BD31-4B8C-83A1-F6EECF244321}">
                  <p14:modId xmlns:p14="http://schemas.microsoft.com/office/powerpoint/2010/main" val="1536894033"/>
                </p:ext>
              </p:extLst>
            </p:nvPr>
          </p:nvGraphicFramePr>
          <p:xfrm>
            <a:off x="533206" y="6150266"/>
            <a:ext cx="4778376" cy="885825"/>
          </p:xfrm>
          <a:graphic>
            <a:graphicData uri="http://schemas.openxmlformats.org/presentationml/2006/ole">
              <mc:AlternateContent xmlns:mc="http://schemas.openxmlformats.org/markup-compatibility/2006">
                <mc:Choice xmlns:v="urn:schemas-microsoft-com:vml" Requires="v">
                  <p:oleObj name="Document" r:id="rId11" imgW="7110231" imgH="1334320" progId="Word.Document.12">
                    <p:embed/>
                  </p:oleObj>
                </mc:Choice>
                <mc:Fallback>
                  <p:oleObj name="Document" r:id="rId11" imgW="7110231" imgH="1334320" progId="Word.Document.12">
                    <p:embed/>
                    <p:pic>
                      <p:nvPicPr>
                        <p:cNvPr id="10" name="Objekt 9">
                          <a:extLst>
                            <a:ext uri="{FF2B5EF4-FFF2-40B4-BE49-F238E27FC236}">
                              <a16:creationId xmlns:a16="http://schemas.microsoft.com/office/drawing/2014/main" id="{741C220A-27D9-D81C-AC57-6BB47DAA64C6}"/>
                            </a:ext>
                          </a:extLst>
                        </p:cNvPr>
                        <p:cNvPicPr/>
                        <p:nvPr/>
                      </p:nvPicPr>
                      <p:blipFill>
                        <a:blip r:embed="rId12"/>
                        <a:stretch>
                          <a:fillRect/>
                        </a:stretch>
                      </p:blipFill>
                      <p:spPr>
                        <a:xfrm>
                          <a:off x="533206" y="6150266"/>
                          <a:ext cx="4778376" cy="885825"/>
                        </a:xfrm>
                        <a:prstGeom prst="rect">
                          <a:avLst/>
                        </a:prstGeom>
                      </p:spPr>
                    </p:pic>
                  </p:oleObj>
                </mc:Fallback>
              </mc:AlternateContent>
            </a:graphicData>
          </a:graphic>
        </p:graphicFrame>
        <p:graphicFrame>
          <p:nvGraphicFramePr>
            <p:cNvPr id="12" name="Objekt 11">
              <a:extLst>
                <a:ext uri="{FF2B5EF4-FFF2-40B4-BE49-F238E27FC236}">
                  <a16:creationId xmlns:a16="http://schemas.microsoft.com/office/drawing/2014/main" id="{016F4ACD-C496-0916-48FC-CED93EC3C144}"/>
                </a:ext>
              </a:extLst>
            </p:cNvPr>
            <p:cNvGraphicFramePr>
              <a:graphicFrameLocks noChangeAspect="1"/>
            </p:cNvGraphicFramePr>
            <p:nvPr>
              <p:extLst>
                <p:ext uri="{D42A27DB-BD31-4B8C-83A1-F6EECF244321}">
                  <p14:modId xmlns:p14="http://schemas.microsoft.com/office/powerpoint/2010/main" val="1858249151"/>
                </p:ext>
              </p:extLst>
            </p:nvPr>
          </p:nvGraphicFramePr>
          <p:xfrm>
            <a:off x="535753" y="7005359"/>
            <a:ext cx="4787901" cy="876300"/>
          </p:xfrm>
          <a:graphic>
            <a:graphicData uri="http://schemas.openxmlformats.org/presentationml/2006/ole">
              <mc:AlternateContent xmlns:mc="http://schemas.openxmlformats.org/markup-compatibility/2006">
                <mc:Choice xmlns:v="urn:schemas-microsoft-com:vml" Requires="v">
                  <p:oleObj name="Document" r:id="rId13" imgW="7110231" imgH="1334320" progId="Word.Document.12">
                    <p:embed/>
                  </p:oleObj>
                </mc:Choice>
                <mc:Fallback>
                  <p:oleObj name="Document" r:id="rId13" imgW="7110231" imgH="1334320" progId="Word.Document.12">
                    <p:embed/>
                    <p:pic>
                      <p:nvPicPr>
                        <p:cNvPr id="12" name="Objekt 11">
                          <a:extLst>
                            <a:ext uri="{FF2B5EF4-FFF2-40B4-BE49-F238E27FC236}">
                              <a16:creationId xmlns:a16="http://schemas.microsoft.com/office/drawing/2014/main" id="{016F4ACD-C496-0916-48FC-CED93EC3C144}"/>
                            </a:ext>
                          </a:extLst>
                        </p:cNvPr>
                        <p:cNvPicPr/>
                        <p:nvPr/>
                      </p:nvPicPr>
                      <p:blipFill>
                        <a:blip r:embed="rId14"/>
                        <a:stretch>
                          <a:fillRect/>
                        </a:stretch>
                      </p:blipFill>
                      <p:spPr>
                        <a:xfrm>
                          <a:off x="535753" y="7005359"/>
                          <a:ext cx="4787901" cy="876300"/>
                        </a:xfrm>
                        <a:prstGeom prst="rect">
                          <a:avLst/>
                        </a:prstGeom>
                      </p:spPr>
                    </p:pic>
                  </p:oleObj>
                </mc:Fallback>
              </mc:AlternateContent>
            </a:graphicData>
          </a:graphic>
        </p:graphicFrame>
      </p:grpSp>
      <p:sp>
        <p:nvSpPr>
          <p:cNvPr id="17" name="Rektangel 16">
            <a:extLst>
              <a:ext uri="{FF2B5EF4-FFF2-40B4-BE49-F238E27FC236}">
                <a16:creationId xmlns:a16="http://schemas.microsoft.com/office/drawing/2014/main" id="{D9C65888-8238-D19D-CCA6-503FED032DFC}"/>
              </a:ext>
            </a:extLst>
          </p:cNvPr>
          <p:cNvSpPr/>
          <p:nvPr/>
        </p:nvSpPr>
        <p:spPr>
          <a:xfrm>
            <a:off x="60095" y="277848"/>
            <a:ext cx="4256317" cy="3257550"/>
          </a:xfrm>
          <a:prstGeom prst="rect">
            <a:avLst/>
          </a:prstGeom>
          <a:solidFill>
            <a:schemeClr val="bg1">
              <a:alpha val="9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a-DK"/>
          </a:p>
        </p:txBody>
      </p:sp>
      <p:pic>
        <p:nvPicPr>
          <p:cNvPr id="18" name="Lyd 17">
            <a:hlinkClick r:id="" action="ppaction://media"/>
            <a:extLst>
              <a:ext uri="{FF2B5EF4-FFF2-40B4-BE49-F238E27FC236}">
                <a16:creationId xmlns:a16="http://schemas.microsoft.com/office/drawing/2014/main" id="{B2A9360A-FC6E-E43F-1CF5-816E00305DAD}"/>
              </a:ext>
            </a:extLst>
          </p:cNvPr>
          <p:cNvPicPr>
            <a:picLocks noChangeAspect="1"/>
          </p:cNvPicPr>
          <p:nvPr>
            <a:audioFile r:link="rId2"/>
            <p:extLst>
              <p:ext uri="{DAA4B4D4-6D71-4841-9C94-3DE7FCFB9230}">
                <p14:media xmlns:p14="http://schemas.microsoft.com/office/powerpoint/2010/main" r:embed="rId1"/>
              </p:ext>
            </p:extLst>
          </p:nvPr>
        </p:nvPicPr>
        <p:blipFill>
          <a:blip r:embed="rId15"/>
          <a:srcRect l="-118750" t="-118750" r="-118750" b="-118750"/>
          <a:stretch>
            <a:fillRect/>
          </a:stretch>
        </p:blipFill>
        <p:spPr>
          <a:xfrm>
            <a:off x="10052304" y="4718304"/>
            <a:ext cx="2057400" cy="2057400"/>
          </a:xfrm>
          <a:prstGeom prst="ellipse">
            <a:avLst/>
          </a:prstGeom>
        </p:spPr>
      </p:pic>
      <p:sp>
        <p:nvSpPr>
          <p:cNvPr id="6" name="Rektangel 5">
            <a:extLst>
              <a:ext uri="{FF2B5EF4-FFF2-40B4-BE49-F238E27FC236}">
                <a16:creationId xmlns:a16="http://schemas.microsoft.com/office/drawing/2014/main" id="{7AAA42CC-69A4-A2EB-8301-8BF81BC8D1BA}"/>
              </a:ext>
            </a:extLst>
          </p:cNvPr>
          <p:cNvSpPr/>
          <p:nvPr/>
        </p:nvSpPr>
        <p:spPr>
          <a:xfrm flipH="1">
            <a:off x="210231" y="1203507"/>
            <a:ext cx="45719" cy="54115"/>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8" name="Rektangel 7">
            <a:extLst>
              <a:ext uri="{FF2B5EF4-FFF2-40B4-BE49-F238E27FC236}">
                <a16:creationId xmlns:a16="http://schemas.microsoft.com/office/drawing/2014/main" id="{D3C86723-655D-A819-AE2C-60C156F5630C}"/>
              </a:ext>
            </a:extLst>
          </p:cNvPr>
          <p:cNvSpPr/>
          <p:nvPr/>
        </p:nvSpPr>
        <p:spPr>
          <a:xfrm flipH="1">
            <a:off x="207850" y="1738353"/>
            <a:ext cx="45719" cy="54115"/>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11" name="Rektangel 10">
            <a:extLst>
              <a:ext uri="{FF2B5EF4-FFF2-40B4-BE49-F238E27FC236}">
                <a16:creationId xmlns:a16="http://schemas.microsoft.com/office/drawing/2014/main" id="{C1D9D407-2DB7-7049-4762-6C45BA8BC9A7}"/>
              </a:ext>
            </a:extLst>
          </p:cNvPr>
          <p:cNvSpPr/>
          <p:nvPr/>
        </p:nvSpPr>
        <p:spPr>
          <a:xfrm flipH="1">
            <a:off x="207849" y="2267849"/>
            <a:ext cx="45719" cy="54115"/>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a-DK"/>
          </a:p>
        </p:txBody>
      </p:sp>
    </p:spTree>
    <p:extLst>
      <p:ext uri="{BB962C8B-B14F-4D97-AF65-F5344CB8AC3E}">
        <p14:creationId xmlns:p14="http://schemas.microsoft.com/office/powerpoint/2010/main" val="389974318"/>
      </p:ext>
    </p:extLst>
  </p:cSld>
  <p:clrMapOvr>
    <a:masterClrMapping/>
  </p:clrMapOvr>
  <mc:AlternateContent xmlns:mc="http://schemas.openxmlformats.org/markup-compatibility/2006" xmlns:p159="http://schemas.microsoft.com/office/powerpoint/2015/09/main">
    <mc:Choice Requires="p159">
      <p:transition spd="slow" advTm="190">
        <p159:morph option="byObject"/>
      </p:transition>
    </mc:Choice>
    <mc:Fallback xmlns="">
      <p:transition spd="slow" advTm="19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8"/>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8"/>
                </p:tgtEl>
              </p:cMediaNode>
            </p:audio>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Objekt 1">
            <a:extLst>
              <a:ext uri="{FF2B5EF4-FFF2-40B4-BE49-F238E27FC236}">
                <a16:creationId xmlns:a16="http://schemas.microsoft.com/office/drawing/2014/main" id="{EBE1A30E-2130-0843-400C-07943A7CBCBB}"/>
              </a:ext>
            </a:extLst>
          </p:cNvPr>
          <p:cNvGraphicFramePr>
            <a:graphicFrameLocks noChangeAspect="1"/>
          </p:cNvGraphicFramePr>
          <p:nvPr/>
        </p:nvGraphicFramePr>
        <p:xfrm>
          <a:off x="136525" y="415925"/>
          <a:ext cx="4179888" cy="3016250"/>
        </p:xfrm>
        <a:graphic>
          <a:graphicData uri="http://schemas.openxmlformats.org/presentationml/2006/ole">
            <mc:AlternateContent xmlns:mc="http://schemas.openxmlformats.org/markup-compatibility/2006">
              <mc:Choice xmlns:v="urn:schemas-microsoft-com:vml" Requires="v">
                <p:oleObj name="Document" r:id="rId5" imgW="7111321" imgH="5084817" progId="Word.Document.12">
                  <p:embed/>
                </p:oleObj>
              </mc:Choice>
              <mc:Fallback>
                <p:oleObj name="Document" r:id="rId5" imgW="7111321" imgH="5084817" progId="Word.Document.12">
                  <p:embed/>
                  <p:pic>
                    <p:nvPicPr>
                      <p:cNvPr id="2" name="Objekt 1">
                        <a:extLst>
                          <a:ext uri="{FF2B5EF4-FFF2-40B4-BE49-F238E27FC236}">
                            <a16:creationId xmlns:a16="http://schemas.microsoft.com/office/drawing/2014/main" id="{EBE1A30E-2130-0843-400C-07943A7CBCBB}"/>
                          </a:ext>
                        </a:extLst>
                      </p:cNvPr>
                      <p:cNvPicPr/>
                      <p:nvPr/>
                    </p:nvPicPr>
                    <p:blipFill>
                      <a:blip r:embed="rId6"/>
                      <a:stretch>
                        <a:fillRect/>
                      </a:stretch>
                    </p:blipFill>
                    <p:spPr>
                      <a:xfrm>
                        <a:off x="136525" y="415925"/>
                        <a:ext cx="4179888" cy="3016250"/>
                      </a:xfrm>
                      <a:prstGeom prst="rect">
                        <a:avLst/>
                      </a:prstGeom>
                    </p:spPr>
                  </p:pic>
                </p:oleObj>
              </mc:Fallback>
            </mc:AlternateContent>
          </a:graphicData>
        </a:graphic>
      </p:graphicFrame>
      <p:grpSp>
        <p:nvGrpSpPr>
          <p:cNvPr id="13" name="Gruppe 12">
            <a:extLst>
              <a:ext uri="{FF2B5EF4-FFF2-40B4-BE49-F238E27FC236}">
                <a16:creationId xmlns:a16="http://schemas.microsoft.com/office/drawing/2014/main" id="{26B3839D-8EA9-19F8-3677-783B5EC53CE8}"/>
              </a:ext>
            </a:extLst>
          </p:cNvPr>
          <p:cNvGrpSpPr/>
          <p:nvPr/>
        </p:nvGrpSpPr>
        <p:grpSpPr>
          <a:xfrm>
            <a:off x="4244975" y="417512"/>
            <a:ext cx="7383108" cy="6427660"/>
            <a:chOff x="530205" y="3673319"/>
            <a:chExt cx="4793449" cy="4208340"/>
          </a:xfrm>
        </p:grpSpPr>
        <p:graphicFrame>
          <p:nvGraphicFramePr>
            <p:cNvPr id="7" name="Objekt 6">
              <a:extLst>
                <a:ext uri="{FF2B5EF4-FFF2-40B4-BE49-F238E27FC236}">
                  <a16:creationId xmlns:a16="http://schemas.microsoft.com/office/drawing/2014/main" id="{57DB25CC-34BA-3956-2DB1-0CC941C6C03C}"/>
                </a:ext>
              </a:extLst>
            </p:cNvPr>
            <p:cNvGraphicFramePr>
              <a:graphicFrameLocks noChangeAspect="1"/>
            </p:cNvGraphicFramePr>
            <p:nvPr/>
          </p:nvGraphicFramePr>
          <p:xfrm>
            <a:off x="530205" y="3673319"/>
            <a:ext cx="4781312" cy="894900"/>
          </p:xfrm>
          <a:graphic>
            <a:graphicData uri="http://schemas.openxmlformats.org/presentationml/2006/ole">
              <mc:AlternateContent xmlns:mc="http://schemas.openxmlformats.org/markup-compatibility/2006">
                <mc:Choice xmlns:v="urn:schemas-microsoft-com:vml" Requires="v">
                  <p:oleObj name="Document" r:id="rId7" imgW="7110231" imgH="1332517" progId="Word.Document.12">
                    <p:embed/>
                  </p:oleObj>
                </mc:Choice>
                <mc:Fallback>
                  <p:oleObj name="Document" r:id="rId7" imgW="7110231" imgH="1332517" progId="Word.Document.12">
                    <p:embed/>
                    <p:pic>
                      <p:nvPicPr>
                        <p:cNvPr id="7" name="Objekt 6">
                          <a:extLst>
                            <a:ext uri="{FF2B5EF4-FFF2-40B4-BE49-F238E27FC236}">
                              <a16:creationId xmlns:a16="http://schemas.microsoft.com/office/drawing/2014/main" id="{57DB25CC-34BA-3956-2DB1-0CC941C6C03C}"/>
                            </a:ext>
                          </a:extLst>
                        </p:cNvPr>
                        <p:cNvPicPr/>
                        <p:nvPr/>
                      </p:nvPicPr>
                      <p:blipFill>
                        <a:blip r:embed="rId8"/>
                        <a:stretch>
                          <a:fillRect/>
                        </a:stretch>
                      </p:blipFill>
                      <p:spPr>
                        <a:xfrm>
                          <a:off x="530205" y="3673319"/>
                          <a:ext cx="4781312" cy="894900"/>
                        </a:xfrm>
                        <a:prstGeom prst="rect">
                          <a:avLst/>
                        </a:prstGeom>
                      </p:spPr>
                    </p:pic>
                  </p:oleObj>
                </mc:Fallback>
              </mc:AlternateContent>
            </a:graphicData>
          </a:graphic>
        </p:graphicFrame>
        <p:graphicFrame>
          <p:nvGraphicFramePr>
            <p:cNvPr id="9" name="Objekt 8">
              <a:extLst>
                <a:ext uri="{FF2B5EF4-FFF2-40B4-BE49-F238E27FC236}">
                  <a16:creationId xmlns:a16="http://schemas.microsoft.com/office/drawing/2014/main" id="{A1857055-80DC-4950-B026-2C2212FF5343}"/>
                </a:ext>
              </a:extLst>
            </p:cNvPr>
            <p:cNvGraphicFramePr>
              <a:graphicFrameLocks noChangeAspect="1"/>
            </p:cNvGraphicFramePr>
            <p:nvPr/>
          </p:nvGraphicFramePr>
          <p:xfrm>
            <a:off x="533207" y="4534471"/>
            <a:ext cx="4781550" cy="1180201"/>
          </p:xfrm>
          <a:graphic>
            <a:graphicData uri="http://schemas.openxmlformats.org/presentationml/2006/ole">
              <mc:AlternateContent xmlns:mc="http://schemas.openxmlformats.org/markup-compatibility/2006">
                <mc:Choice xmlns:v="urn:schemas-microsoft-com:vml" Requires="v">
                  <p:oleObj name="Document" r:id="rId9" imgW="7127530" imgH="1789432" progId="Word.Document.12">
                    <p:embed/>
                  </p:oleObj>
                </mc:Choice>
                <mc:Fallback>
                  <p:oleObj name="Document" r:id="rId9" imgW="7127530" imgH="1789432" progId="Word.Document.12">
                    <p:embed/>
                    <p:pic>
                      <p:nvPicPr>
                        <p:cNvPr id="9" name="Objekt 8">
                          <a:extLst>
                            <a:ext uri="{FF2B5EF4-FFF2-40B4-BE49-F238E27FC236}">
                              <a16:creationId xmlns:a16="http://schemas.microsoft.com/office/drawing/2014/main" id="{A1857055-80DC-4950-B026-2C2212FF5343}"/>
                            </a:ext>
                          </a:extLst>
                        </p:cNvPr>
                        <p:cNvPicPr/>
                        <p:nvPr/>
                      </p:nvPicPr>
                      <p:blipFill>
                        <a:blip r:embed="rId10"/>
                        <a:stretch>
                          <a:fillRect/>
                        </a:stretch>
                      </p:blipFill>
                      <p:spPr>
                        <a:xfrm>
                          <a:off x="533207" y="4534471"/>
                          <a:ext cx="4781550" cy="1180201"/>
                        </a:xfrm>
                        <a:prstGeom prst="rect">
                          <a:avLst/>
                        </a:prstGeom>
                      </p:spPr>
                    </p:pic>
                  </p:oleObj>
                </mc:Fallback>
              </mc:AlternateContent>
            </a:graphicData>
          </a:graphic>
        </p:graphicFrame>
        <p:graphicFrame>
          <p:nvGraphicFramePr>
            <p:cNvPr id="10" name="Objekt 9">
              <a:extLst>
                <a:ext uri="{FF2B5EF4-FFF2-40B4-BE49-F238E27FC236}">
                  <a16:creationId xmlns:a16="http://schemas.microsoft.com/office/drawing/2014/main" id="{741C220A-27D9-D81C-AC57-6BB47DAA64C6}"/>
                </a:ext>
              </a:extLst>
            </p:cNvPr>
            <p:cNvGraphicFramePr>
              <a:graphicFrameLocks noChangeAspect="1"/>
            </p:cNvGraphicFramePr>
            <p:nvPr/>
          </p:nvGraphicFramePr>
          <p:xfrm>
            <a:off x="533206" y="6150266"/>
            <a:ext cx="4778376" cy="885825"/>
          </p:xfrm>
          <a:graphic>
            <a:graphicData uri="http://schemas.openxmlformats.org/presentationml/2006/ole">
              <mc:AlternateContent xmlns:mc="http://schemas.openxmlformats.org/markup-compatibility/2006">
                <mc:Choice xmlns:v="urn:schemas-microsoft-com:vml" Requires="v">
                  <p:oleObj name="Document" r:id="rId11" imgW="7110231" imgH="1334320" progId="Word.Document.12">
                    <p:embed/>
                  </p:oleObj>
                </mc:Choice>
                <mc:Fallback>
                  <p:oleObj name="Document" r:id="rId11" imgW="7110231" imgH="1334320" progId="Word.Document.12">
                    <p:embed/>
                    <p:pic>
                      <p:nvPicPr>
                        <p:cNvPr id="10" name="Objekt 9">
                          <a:extLst>
                            <a:ext uri="{FF2B5EF4-FFF2-40B4-BE49-F238E27FC236}">
                              <a16:creationId xmlns:a16="http://schemas.microsoft.com/office/drawing/2014/main" id="{741C220A-27D9-D81C-AC57-6BB47DAA64C6}"/>
                            </a:ext>
                          </a:extLst>
                        </p:cNvPr>
                        <p:cNvPicPr/>
                        <p:nvPr/>
                      </p:nvPicPr>
                      <p:blipFill>
                        <a:blip r:embed="rId12"/>
                        <a:stretch>
                          <a:fillRect/>
                        </a:stretch>
                      </p:blipFill>
                      <p:spPr>
                        <a:xfrm>
                          <a:off x="533206" y="6150266"/>
                          <a:ext cx="4778376" cy="885825"/>
                        </a:xfrm>
                        <a:prstGeom prst="rect">
                          <a:avLst/>
                        </a:prstGeom>
                      </p:spPr>
                    </p:pic>
                  </p:oleObj>
                </mc:Fallback>
              </mc:AlternateContent>
            </a:graphicData>
          </a:graphic>
        </p:graphicFrame>
        <p:graphicFrame>
          <p:nvGraphicFramePr>
            <p:cNvPr id="12" name="Objekt 11">
              <a:extLst>
                <a:ext uri="{FF2B5EF4-FFF2-40B4-BE49-F238E27FC236}">
                  <a16:creationId xmlns:a16="http://schemas.microsoft.com/office/drawing/2014/main" id="{016F4ACD-C496-0916-48FC-CED93EC3C144}"/>
                </a:ext>
              </a:extLst>
            </p:cNvPr>
            <p:cNvGraphicFramePr>
              <a:graphicFrameLocks noChangeAspect="1"/>
            </p:cNvGraphicFramePr>
            <p:nvPr/>
          </p:nvGraphicFramePr>
          <p:xfrm>
            <a:off x="535753" y="7005359"/>
            <a:ext cx="4787901" cy="876300"/>
          </p:xfrm>
          <a:graphic>
            <a:graphicData uri="http://schemas.openxmlformats.org/presentationml/2006/ole">
              <mc:AlternateContent xmlns:mc="http://schemas.openxmlformats.org/markup-compatibility/2006">
                <mc:Choice xmlns:v="urn:schemas-microsoft-com:vml" Requires="v">
                  <p:oleObj name="Document" r:id="rId13" imgW="7110231" imgH="1334320" progId="Word.Document.12">
                    <p:embed/>
                  </p:oleObj>
                </mc:Choice>
                <mc:Fallback>
                  <p:oleObj name="Document" r:id="rId13" imgW="7110231" imgH="1334320" progId="Word.Document.12">
                    <p:embed/>
                    <p:pic>
                      <p:nvPicPr>
                        <p:cNvPr id="12" name="Objekt 11">
                          <a:extLst>
                            <a:ext uri="{FF2B5EF4-FFF2-40B4-BE49-F238E27FC236}">
                              <a16:creationId xmlns:a16="http://schemas.microsoft.com/office/drawing/2014/main" id="{016F4ACD-C496-0916-48FC-CED93EC3C144}"/>
                            </a:ext>
                          </a:extLst>
                        </p:cNvPr>
                        <p:cNvPicPr/>
                        <p:nvPr/>
                      </p:nvPicPr>
                      <p:blipFill>
                        <a:blip r:embed="rId14"/>
                        <a:stretch>
                          <a:fillRect/>
                        </a:stretch>
                      </p:blipFill>
                      <p:spPr>
                        <a:xfrm>
                          <a:off x="535753" y="7005359"/>
                          <a:ext cx="4787901" cy="876300"/>
                        </a:xfrm>
                        <a:prstGeom prst="rect">
                          <a:avLst/>
                        </a:prstGeom>
                      </p:spPr>
                    </p:pic>
                  </p:oleObj>
                </mc:Fallback>
              </mc:AlternateContent>
            </a:graphicData>
          </a:graphic>
        </p:graphicFrame>
      </p:grpSp>
      <p:sp>
        <p:nvSpPr>
          <p:cNvPr id="11" name="Rektangel 10">
            <a:extLst>
              <a:ext uri="{FF2B5EF4-FFF2-40B4-BE49-F238E27FC236}">
                <a16:creationId xmlns:a16="http://schemas.microsoft.com/office/drawing/2014/main" id="{DE5080D4-D7D0-6167-F3EC-76438F742290}"/>
              </a:ext>
            </a:extLst>
          </p:cNvPr>
          <p:cNvSpPr/>
          <p:nvPr/>
        </p:nvSpPr>
        <p:spPr>
          <a:xfrm>
            <a:off x="10382923" y="425451"/>
            <a:ext cx="1104227" cy="271523"/>
          </a:xfrm>
          <a:prstGeom prst="rect">
            <a:avLst/>
          </a:prstGeom>
          <a:noFill/>
          <a:ln w="28575">
            <a:solidFill>
              <a:srgbClr val="D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14" name="Rektangel 13">
            <a:extLst>
              <a:ext uri="{FF2B5EF4-FFF2-40B4-BE49-F238E27FC236}">
                <a16:creationId xmlns:a16="http://schemas.microsoft.com/office/drawing/2014/main" id="{6BA9BF17-3F34-653E-12F9-1F6B93D7A87D}"/>
              </a:ext>
            </a:extLst>
          </p:cNvPr>
          <p:cNvSpPr/>
          <p:nvPr/>
        </p:nvSpPr>
        <p:spPr>
          <a:xfrm>
            <a:off x="10382923" y="1740742"/>
            <a:ext cx="1104227" cy="271523"/>
          </a:xfrm>
          <a:prstGeom prst="rect">
            <a:avLst/>
          </a:prstGeom>
          <a:noFill/>
          <a:ln w="28575">
            <a:solidFill>
              <a:srgbClr val="D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3" name="Rektangel 2">
            <a:extLst>
              <a:ext uri="{FF2B5EF4-FFF2-40B4-BE49-F238E27FC236}">
                <a16:creationId xmlns:a16="http://schemas.microsoft.com/office/drawing/2014/main" id="{35F8C4CD-FB45-CD7E-E7C4-09E790C18F14}"/>
              </a:ext>
            </a:extLst>
          </p:cNvPr>
          <p:cNvSpPr/>
          <p:nvPr/>
        </p:nvSpPr>
        <p:spPr>
          <a:xfrm>
            <a:off x="75336" y="277848"/>
            <a:ext cx="4179888" cy="3257550"/>
          </a:xfrm>
          <a:prstGeom prst="rect">
            <a:avLst/>
          </a:prstGeom>
          <a:solidFill>
            <a:schemeClr val="bg1">
              <a:alpha val="9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a-DK"/>
          </a:p>
        </p:txBody>
      </p:sp>
      <p:pic>
        <p:nvPicPr>
          <p:cNvPr id="8" name="Lyd 7">
            <a:hlinkClick r:id="" action="ppaction://media"/>
            <a:extLst>
              <a:ext uri="{FF2B5EF4-FFF2-40B4-BE49-F238E27FC236}">
                <a16:creationId xmlns:a16="http://schemas.microsoft.com/office/drawing/2014/main" id="{70937A9A-6197-FA1D-5977-225E224836A7}"/>
              </a:ext>
            </a:extLst>
          </p:cNvPr>
          <p:cNvPicPr>
            <a:picLocks noChangeAspect="1"/>
          </p:cNvPicPr>
          <p:nvPr>
            <a:audioFile r:link="rId2"/>
            <p:extLst>
              <p:ext uri="{DAA4B4D4-6D71-4841-9C94-3DE7FCFB9230}">
                <p14:media xmlns:p14="http://schemas.microsoft.com/office/powerpoint/2010/main" r:embed="rId1"/>
              </p:ext>
            </p:extLst>
          </p:nvPr>
        </p:nvPicPr>
        <p:blipFill>
          <a:blip r:embed="rId15"/>
          <a:srcRect l="-118750" t="-118750" r="-118750" b="-118750"/>
          <a:stretch>
            <a:fillRect/>
          </a:stretch>
        </p:blipFill>
        <p:spPr>
          <a:xfrm>
            <a:off x="10052304" y="4718304"/>
            <a:ext cx="2057400" cy="2057400"/>
          </a:xfrm>
          <a:prstGeom prst="ellipse">
            <a:avLst/>
          </a:prstGeom>
        </p:spPr>
      </p:pic>
      <p:sp>
        <p:nvSpPr>
          <p:cNvPr id="15" name="Rektangel 14">
            <a:extLst>
              <a:ext uri="{FF2B5EF4-FFF2-40B4-BE49-F238E27FC236}">
                <a16:creationId xmlns:a16="http://schemas.microsoft.com/office/drawing/2014/main" id="{5CA31767-B59E-F6AA-7BA0-C8E36396EAC0}"/>
              </a:ext>
            </a:extLst>
          </p:cNvPr>
          <p:cNvSpPr/>
          <p:nvPr/>
        </p:nvSpPr>
        <p:spPr>
          <a:xfrm flipH="1">
            <a:off x="210231" y="1203507"/>
            <a:ext cx="45719" cy="54115"/>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16" name="Rektangel 15">
            <a:extLst>
              <a:ext uri="{FF2B5EF4-FFF2-40B4-BE49-F238E27FC236}">
                <a16:creationId xmlns:a16="http://schemas.microsoft.com/office/drawing/2014/main" id="{5AD679F0-4576-FE3F-64E9-ADBB923B3D78}"/>
              </a:ext>
            </a:extLst>
          </p:cNvPr>
          <p:cNvSpPr/>
          <p:nvPr/>
        </p:nvSpPr>
        <p:spPr>
          <a:xfrm flipH="1">
            <a:off x="207850" y="1738353"/>
            <a:ext cx="45719" cy="54115"/>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17" name="Rektangel 16">
            <a:extLst>
              <a:ext uri="{FF2B5EF4-FFF2-40B4-BE49-F238E27FC236}">
                <a16:creationId xmlns:a16="http://schemas.microsoft.com/office/drawing/2014/main" id="{5A0CB2D9-C242-47F0-260A-70341E71BFA4}"/>
              </a:ext>
            </a:extLst>
          </p:cNvPr>
          <p:cNvSpPr/>
          <p:nvPr/>
        </p:nvSpPr>
        <p:spPr>
          <a:xfrm flipH="1">
            <a:off x="207849" y="2267849"/>
            <a:ext cx="45719" cy="54115"/>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a-DK"/>
          </a:p>
        </p:txBody>
      </p:sp>
    </p:spTree>
    <p:extLst>
      <p:ext uri="{BB962C8B-B14F-4D97-AF65-F5344CB8AC3E}">
        <p14:creationId xmlns:p14="http://schemas.microsoft.com/office/powerpoint/2010/main" val="2959063275"/>
      </p:ext>
    </p:extLst>
  </p:cSld>
  <p:clrMapOvr>
    <a:masterClrMapping/>
  </p:clrMapOvr>
  <mc:AlternateContent xmlns:mc="http://schemas.openxmlformats.org/markup-compatibility/2006" xmlns:p159="http://schemas.microsoft.com/office/powerpoint/2015/09/main">
    <mc:Choice Requires="p159">
      <p:transition spd="slow" advTm="5829">
        <p159:morph option="byObject"/>
      </p:transition>
    </mc:Choice>
    <mc:Fallback xmlns="">
      <p:transition spd="slow" advTm="5829">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8"/>
                </p:tgtEl>
              </p:cMediaNode>
            </p:audio>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Billede 2">
            <a:extLst>
              <a:ext uri="{FF2B5EF4-FFF2-40B4-BE49-F238E27FC236}">
                <a16:creationId xmlns:a16="http://schemas.microsoft.com/office/drawing/2014/main" id="{C6AA0315-7E62-9E29-BC2A-8CBDFAA36993}"/>
              </a:ext>
            </a:extLst>
          </p:cNvPr>
          <p:cNvPicPr>
            <a:picLocks noChangeAspect="1"/>
          </p:cNvPicPr>
          <p:nvPr/>
        </p:nvPicPr>
        <p:blipFill>
          <a:blip r:embed="rId6"/>
          <a:stretch>
            <a:fillRect/>
          </a:stretch>
        </p:blipFill>
        <p:spPr>
          <a:xfrm>
            <a:off x="2600325" y="357187"/>
            <a:ext cx="6991350" cy="6143625"/>
          </a:xfrm>
          <a:prstGeom prst="rect">
            <a:avLst/>
          </a:prstGeom>
        </p:spPr>
      </p:pic>
      <p:sp>
        <p:nvSpPr>
          <p:cNvPr id="4" name="Rektangel 3">
            <a:extLst>
              <a:ext uri="{FF2B5EF4-FFF2-40B4-BE49-F238E27FC236}">
                <a16:creationId xmlns:a16="http://schemas.microsoft.com/office/drawing/2014/main" id="{3820EF26-0269-ECB3-229A-7D6576DE9BDA}"/>
              </a:ext>
            </a:extLst>
          </p:cNvPr>
          <p:cNvSpPr/>
          <p:nvPr/>
        </p:nvSpPr>
        <p:spPr>
          <a:xfrm>
            <a:off x="2777067" y="5598368"/>
            <a:ext cx="1356394" cy="305722"/>
          </a:xfrm>
          <a:prstGeom prst="rect">
            <a:avLst/>
          </a:prstGeom>
          <a:noFill/>
          <a:ln w="28575" cap="flat" cmpd="sng" algn="ctr">
            <a:solidFill>
              <a:srgbClr val="D00000"/>
            </a:solidFill>
            <a:prstDash val="solid"/>
            <a:round/>
            <a:headEnd type="none" w="med" len="med"/>
            <a:tailEnd type="none" w="med" len="med"/>
          </a:ln>
        </p:spPr>
        <p:style>
          <a:lnRef idx="0">
            <a:scrgbClr r="0" g="0" b="0"/>
          </a:lnRef>
          <a:fillRef idx="0">
            <a:scrgbClr r="0" g="0" b="0"/>
          </a:fillRef>
          <a:effectRef idx="0">
            <a:scrgbClr r="0" g="0" b="0"/>
          </a:effectRef>
          <a:fontRef idx="minor">
            <a:schemeClr val="accent2"/>
          </a:fontRef>
        </p:style>
        <p:txBody>
          <a:bodyPr rtlCol="0" anchor="ctr"/>
          <a:lstStyle/>
          <a:p>
            <a:pPr algn="ctr"/>
            <a:endParaRPr lang="da-DK"/>
          </a:p>
        </p:txBody>
      </p:sp>
      <p:sp>
        <p:nvSpPr>
          <p:cNvPr id="5" name="Rektangel 4">
            <a:extLst>
              <a:ext uri="{FF2B5EF4-FFF2-40B4-BE49-F238E27FC236}">
                <a16:creationId xmlns:a16="http://schemas.microsoft.com/office/drawing/2014/main" id="{74E5A3B9-11BD-B7D1-AD3F-CF0B601B25B2}"/>
              </a:ext>
            </a:extLst>
          </p:cNvPr>
          <p:cNvSpPr/>
          <p:nvPr/>
        </p:nvSpPr>
        <p:spPr>
          <a:xfrm>
            <a:off x="2777067" y="5919434"/>
            <a:ext cx="1356394" cy="472035"/>
          </a:xfrm>
          <a:prstGeom prst="rect">
            <a:avLst/>
          </a:prstGeom>
          <a:noFill/>
          <a:ln w="28575" cap="flat" cmpd="sng" algn="ctr">
            <a:solidFill>
              <a:srgbClr val="D00000"/>
            </a:solidFill>
            <a:prstDash val="solid"/>
            <a:round/>
            <a:headEnd type="none" w="med" len="med"/>
            <a:tailEnd type="none" w="med" len="med"/>
          </a:ln>
        </p:spPr>
        <p:style>
          <a:lnRef idx="0">
            <a:scrgbClr r="0" g="0" b="0"/>
          </a:lnRef>
          <a:fillRef idx="0">
            <a:scrgbClr r="0" g="0" b="0"/>
          </a:fillRef>
          <a:effectRef idx="0">
            <a:scrgbClr r="0" g="0" b="0"/>
          </a:effectRef>
          <a:fontRef idx="minor">
            <a:schemeClr val="accent2"/>
          </a:fontRef>
        </p:style>
        <p:txBody>
          <a:bodyPr rtlCol="0" anchor="ctr"/>
          <a:lstStyle/>
          <a:p>
            <a:pPr algn="ctr"/>
            <a:endParaRPr lang="da-DK"/>
          </a:p>
        </p:txBody>
      </p:sp>
      <p:pic>
        <p:nvPicPr>
          <p:cNvPr id="41" name="Lyd 40">
            <a:hlinkClick r:id="" action="ppaction://media"/>
            <a:extLst>
              <a:ext uri="{FF2B5EF4-FFF2-40B4-BE49-F238E27FC236}">
                <a16:creationId xmlns:a16="http://schemas.microsoft.com/office/drawing/2014/main" id="{C7450DEB-F874-6514-89D1-4F2FD02BC662}"/>
              </a:ext>
            </a:extLst>
          </p:cNvPr>
          <p:cNvPicPr>
            <a:picLocks noChangeAspect="1"/>
          </p:cNvPicPr>
          <p:nvPr>
            <a:audioFile r:link="rId3"/>
            <p:extLst>
              <p:ext uri="{DAA4B4D4-6D71-4841-9C94-3DE7FCFB9230}">
                <p14:media xmlns:p14="http://schemas.microsoft.com/office/powerpoint/2010/main" r:embed="rId2"/>
              </p:ext>
            </p:extLst>
          </p:nvPr>
        </p:nvPicPr>
        <p:blipFill>
          <a:blip r:embed="rId7"/>
          <a:srcRect l="-118750" t="-118750" r="-118750" b="-118750"/>
          <a:stretch>
            <a:fillRect/>
          </a:stretch>
        </p:blipFill>
        <p:spPr>
          <a:xfrm>
            <a:off x="10052304" y="4718304"/>
            <a:ext cx="2057400" cy="2057400"/>
          </a:xfrm>
          <a:prstGeom prst="ellipse">
            <a:avLst/>
          </a:prstGeom>
        </p:spPr>
      </p:pic>
    </p:spTree>
    <p:custDataLst>
      <p:tags r:id="rId1"/>
    </p:custDataLst>
    <p:extLst>
      <p:ext uri="{BB962C8B-B14F-4D97-AF65-F5344CB8AC3E}">
        <p14:creationId xmlns:p14="http://schemas.microsoft.com/office/powerpoint/2010/main" val="642116305"/>
      </p:ext>
    </p:extLst>
  </p:cSld>
  <p:clrMapOvr>
    <a:masterClrMapping/>
  </p:clrMapOvr>
  <p:transition advTm="15308">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1"/>
                                        </p:tgtEl>
                                      </p:cBhvr>
                                    </p:cmd>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subTnLst>
                                    <p:set>
                                      <p:cBhvr override="childStyle">
                                        <p:cTn dur="1" fill="hold" display="0" masterRel="nextClick" afterEffect="1"/>
                                        <p:tgtEl>
                                          <p:spTgt spid="4"/>
                                        </p:tgtEl>
                                        <p:attrNameLst>
                                          <p:attrName>style.visibility</p:attrName>
                                        </p:attrNameLst>
                                      </p:cBhvr>
                                      <p:to>
                                        <p:strVal val="hidden"/>
                                      </p:to>
                                    </p:set>
                                  </p:sub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15" fill="hold" display="0">
                  <p:stCondLst>
                    <p:cond delay="indefinite"/>
                  </p:stCondLst>
                  <p:endCondLst>
                    <p:cond evt="onStopAudio" delay="0">
                      <p:tgtEl>
                        <p:sldTgt/>
                      </p:tgtEl>
                    </p:cond>
                  </p:endCondLst>
                </p:cTn>
                <p:tgtEl>
                  <p:spTgt spid="41"/>
                </p:tgtEl>
              </p:cMediaNode>
            </p:audio>
          </p:childTnLst>
        </p:cTn>
      </p:par>
    </p:tnLst>
    <p:bldLst>
      <p:bldP spid="4" grpId="0" animBg="1"/>
      <p:bldP spid="5" grpId="0" animBg="1"/>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Objekt 1">
            <a:extLst>
              <a:ext uri="{FF2B5EF4-FFF2-40B4-BE49-F238E27FC236}">
                <a16:creationId xmlns:a16="http://schemas.microsoft.com/office/drawing/2014/main" id="{EBE1A30E-2130-0843-400C-07943A7CBCBB}"/>
              </a:ext>
            </a:extLst>
          </p:cNvPr>
          <p:cNvGraphicFramePr>
            <a:graphicFrameLocks noChangeAspect="1"/>
          </p:cNvGraphicFramePr>
          <p:nvPr/>
        </p:nvGraphicFramePr>
        <p:xfrm>
          <a:off x="136525" y="415925"/>
          <a:ext cx="4179888" cy="3016250"/>
        </p:xfrm>
        <a:graphic>
          <a:graphicData uri="http://schemas.openxmlformats.org/presentationml/2006/ole">
            <mc:AlternateContent xmlns:mc="http://schemas.openxmlformats.org/markup-compatibility/2006">
              <mc:Choice xmlns:v="urn:schemas-microsoft-com:vml" Requires="v">
                <p:oleObj name="Document" r:id="rId5" imgW="7111321" imgH="5084817" progId="Word.Document.12">
                  <p:embed/>
                </p:oleObj>
              </mc:Choice>
              <mc:Fallback>
                <p:oleObj name="Document" r:id="rId5" imgW="7111321" imgH="5084817" progId="Word.Document.12">
                  <p:embed/>
                  <p:pic>
                    <p:nvPicPr>
                      <p:cNvPr id="2" name="Objekt 1">
                        <a:extLst>
                          <a:ext uri="{FF2B5EF4-FFF2-40B4-BE49-F238E27FC236}">
                            <a16:creationId xmlns:a16="http://schemas.microsoft.com/office/drawing/2014/main" id="{EBE1A30E-2130-0843-400C-07943A7CBCBB}"/>
                          </a:ext>
                        </a:extLst>
                      </p:cNvPr>
                      <p:cNvPicPr/>
                      <p:nvPr/>
                    </p:nvPicPr>
                    <p:blipFill>
                      <a:blip r:embed="rId6"/>
                      <a:stretch>
                        <a:fillRect/>
                      </a:stretch>
                    </p:blipFill>
                    <p:spPr>
                      <a:xfrm>
                        <a:off x="136525" y="415925"/>
                        <a:ext cx="4179888" cy="3016250"/>
                      </a:xfrm>
                      <a:prstGeom prst="rect">
                        <a:avLst/>
                      </a:prstGeom>
                    </p:spPr>
                  </p:pic>
                </p:oleObj>
              </mc:Fallback>
            </mc:AlternateContent>
          </a:graphicData>
        </a:graphic>
      </p:graphicFrame>
      <p:grpSp>
        <p:nvGrpSpPr>
          <p:cNvPr id="13" name="Gruppe 12">
            <a:extLst>
              <a:ext uri="{FF2B5EF4-FFF2-40B4-BE49-F238E27FC236}">
                <a16:creationId xmlns:a16="http://schemas.microsoft.com/office/drawing/2014/main" id="{26B3839D-8EA9-19F8-3677-783B5EC53CE8}"/>
              </a:ext>
            </a:extLst>
          </p:cNvPr>
          <p:cNvGrpSpPr/>
          <p:nvPr/>
        </p:nvGrpSpPr>
        <p:grpSpPr>
          <a:xfrm>
            <a:off x="4244975" y="417512"/>
            <a:ext cx="7383108" cy="6427660"/>
            <a:chOff x="530205" y="3673319"/>
            <a:chExt cx="4793449" cy="4208340"/>
          </a:xfrm>
        </p:grpSpPr>
        <p:graphicFrame>
          <p:nvGraphicFramePr>
            <p:cNvPr id="7" name="Objekt 6">
              <a:extLst>
                <a:ext uri="{FF2B5EF4-FFF2-40B4-BE49-F238E27FC236}">
                  <a16:creationId xmlns:a16="http://schemas.microsoft.com/office/drawing/2014/main" id="{57DB25CC-34BA-3956-2DB1-0CC941C6C03C}"/>
                </a:ext>
              </a:extLst>
            </p:cNvPr>
            <p:cNvGraphicFramePr>
              <a:graphicFrameLocks noChangeAspect="1"/>
            </p:cNvGraphicFramePr>
            <p:nvPr/>
          </p:nvGraphicFramePr>
          <p:xfrm>
            <a:off x="530205" y="3673319"/>
            <a:ext cx="4781312" cy="894900"/>
          </p:xfrm>
          <a:graphic>
            <a:graphicData uri="http://schemas.openxmlformats.org/presentationml/2006/ole">
              <mc:AlternateContent xmlns:mc="http://schemas.openxmlformats.org/markup-compatibility/2006">
                <mc:Choice xmlns:v="urn:schemas-microsoft-com:vml" Requires="v">
                  <p:oleObj name="Document" r:id="rId7" imgW="7110231" imgH="1332517" progId="Word.Document.12">
                    <p:embed/>
                  </p:oleObj>
                </mc:Choice>
                <mc:Fallback>
                  <p:oleObj name="Document" r:id="rId7" imgW="7110231" imgH="1332517" progId="Word.Document.12">
                    <p:embed/>
                    <p:pic>
                      <p:nvPicPr>
                        <p:cNvPr id="7" name="Objekt 6">
                          <a:extLst>
                            <a:ext uri="{FF2B5EF4-FFF2-40B4-BE49-F238E27FC236}">
                              <a16:creationId xmlns:a16="http://schemas.microsoft.com/office/drawing/2014/main" id="{57DB25CC-34BA-3956-2DB1-0CC941C6C03C}"/>
                            </a:ext>
                          </a:extLst>
                        </p:cNvPr>
                        <p:cNvPicPr/>
                        <p:nvPr/>
                      </p:nvPicPr>
                      <p:blipFill>
                        <a:blip r:embed="rId8"/>
                        <a:stretch>
                          <a:fillRect/>
                        </a:stretch>
                      </p:blipFill>
                      <p:spPr>
                        <a:xfrm>
                          <a:off x="530205" y="3673319"/>
                          <a:ext cx="4781312" cy="894900"/>
                        </a:xfrm>
                        <a:prstGeom prst="rect">
                          <a:avLst/>
                        </a:prstGeom>
                      </p:spPr>
                    </p:pic>
                  </p:oleObj>
                </mc:Fallback>
              </mc:AlternateContent>
            </a:graphicData>
          </a:graphic>
        </p:graphicFrame>
        <p:graphicFrame>
          <p:nvGraphicFramePr>
            <p:cNvPr id="9" name="Objekt 8">
              <a:extLst>
                <a:ext uri="{FF2B5EF4-FFF2-40B4-BE49-F238E27FC236}">
                  <a16:creationId xmlns:a16="http://schemas.microsoft.com/office/drawing/2014/main" id="{A1857055-80DC-4950-B026-2C2212FF5343}"/>
                </a:ext>
              </a:extLst>
            </p:cNvPr>
            <p:cNvGraphicFramePr>
              <a:graphicFrameLocks noChangeAspect="1"/>
            </p:cNvGraphicFramePr>
            <p:nvPr/>
          </p:nvGraphicFramePr>
          <p:xfrm>
            <a:off x="533207" y="4534471"/>
            <a:ext cx="4781550" cy="1180201"/>
          </p:xfrm>
          <a:graphic>
            <a:graphicData uri="http://schemas.openxmlformats.org/presentationml/2006/ole">
              <mc:AlternateContent xmlns:mc="http://schemas.openxmlformats.org/markup-compatibility/2006">
                <mc:Choice xmlns:v="urn:schemas-microsoft-com:vml" Requires="v">
                  <p:oleObj name="Document" r:id="rId9" imgW="7127530" imgH="1789432" progId="Word.Document.12">
                    <p:embed/>
                  </p:oleObj>
                </mc:Choice>
                <mc:Fallback>
                  <p:oleObj name="Document" r:id="rId9" imgW="7127530" imgH="1789432" progId="Word.Document.12">
                    <p:embed/>
                    <p:pic>
                      <p:nvPicPr>
                        <p:cNvPr id="9" name="Objekt 8">
                          <a:extLst>
                            <a:ext uri="{FF2B5EF4-FFF2-40B4-BE49-F238E27FC236}">
                              <a16:creationId xmlns:a16="http://schemas.microsoft.com/office/drawing/2014/main" id="{A1857055-80DC-4950-B026-2C2212FF5343}"/>
                            </a:ext>
                          </a:extLst>
                        </p:cNvPr>
                        <p:cNvPicPr/>
                        <p:nvPr/>
                      </p:nvPicPr>
                      <p:blipFill>
                        <a:blip r:embed="rId10"/>
                        <a:stretch>
                          <a:fillRect/>
                        </a:stretch>
                      </p:blipFill>
                      <p:spPr>
                        <a:xfrm>
                          <a:off x="533207" y="4534471"/>
                          <a:ext cx="4781550" cy="1180201"/>
                        </a:xfrm>
                        <a:prstGeom prst="rect">
                          <a:avLst/>
                        </a:prstGeom>
                      </p:spPr>
                    </p:pic>
                  </p:oleObj>
                </mc:Fallback>
              </mc:AlternateContent>
            </a:graphicData>
          </a:graphic>
        </p:graphicFrame>
        <p:graphicFrame>
          <p:nvGraphicFramePr>
            <p:cNvPr id="10" name="Objekt 9">
              <a:extLst>
                <a:ext uri="{FF2B5EF4-FFF2-40B4-BE49-F238E27FC236}">
                  <a16:creationId xmlns:a16="http://schemas.microsoft.com/office/drawing/2014/main" id="{741C220A-27D9-D81C-AC57-6BB47DAA64C6}"/>
                </a:ext>
              </a:extLst>
            </p:cNvPr>
            <p:cNvGraphicFramePr>
              <a:graphicFrameLocks noChangeAspect="1"/>
            </p:cNvGraphicFramePr>
            <p:nvPr/>
          </p:nvGraphicFramePr>
          <p:xfrm>
            <a:off x="533206" y="6150266"/>
            <a:ext cx="4778376" cy="885825"/>
          </p:xfrm>
          <a:graphic>
            <a:graphicData uri="http://schemas.openxmlformats.org/presentationml/2006/ole">
              <mc:AlternateContent xmlns:mc="http://schemas.openxmlformats.org/markup-compatibility/2006">
                <mc:Choice xmlns:v="urn:schemas-microsoft-com:vml" Requires="v">
                  <p:oleObj name="Document" r:id="rId11" imgW="7110231" imgH="1334320" progId="Word.Document.12">
                    <p:embed/>
                  </p:oleObj>
                </mc:Choice>
                <mc:Fallback>
                  <p:oleObj name="Document" r:id="rId11" imgW="7110231" imgH="1334320" progId="Word.Document.12">
                    <p:embed/>
                    <p:pic>
                      <p:nvPicPr>
                        <p:cNvPr id="10" name="Objekt 9">
                          <a:extLst>
                            <a:ext uri="{FF2B5EF4-FFF2-40B4-BE49-F238E27FC236}">
                              <a16:creationId xmlns:a16="http://schemas.microsoft.com/office/drawing/2014/main" id="{741C220A-27D9-D81C-AC57-6BB47DAA64C6}"/>
                            </a:ext>
                          </a:extLst>
                        </p:cNvPr>
                        <p:cNvPicPr/>
                        <p:nvPr/>
                      </p:nvPicPr>
                      <p:blipFill>
                        <a:blip r:embed="rId12"/>
                        <a:stretch>
                          <a:fillRect/>
                        </a:stretch>
                      </p:blipFill>
                      <p:spPr>
                        <a:xfrm>
                          <a:off x="533206" y="6150266"/>
                          <a:ext cx="4778376" cy="885825"/>
                        </a:xfrm>
                        <a:prstGeom prst="rect">
                          <a:avLst/>
                        </a:prstGeom>
                      </p:spPr>
                    </p:pic>
                  </p:oleObj>
                </mc:Fallback>
              </mc:AlternateContent>
            </a:graphicData>
          </a:graphic>
        </p:graphicFrame>
        <p:graphicFrame>
          <p:nvGraphicFramePr>
            <p:cNvPr id="12" name="Objekt 11">
              <a:extLst>
                <a:ext uri="{FF2B5EF4-FFF2-40B4-BE49-F238E27FC236}">
                  <a16:creationId xmlns:a16="http://schemas.microsoft.com/office/drawing/2014/main" id="{016F4ACD-C496-0916-48FC-CED93EC3C144}"/>
                </a:ext>
              </a:extLst>
            </p:cNvPr>
            <p:cNvGraphicFramePr>
              <a:graphicFrameLocks noChangeAspect="1"/>
            </p:cNvGraphicFramePr>
            <p:nvPr/>
          </p:nvGraphicFramePr>
          <p:xfrm>
            <a:off x="535753" y="7005359"/>
            <a:ext cx="4787901" cy="876300"/>
          </p:xfrm>
          <a:graphic>
            <a:graphicData uri="http://schemas.openxmlformats.org/presentationml/2006/ole">
              <mc:AlternateContent xmlns:mc="http://schemas.openxmlformats.org/markup-compatibility/2006">
                <mc:Choice xmlns:v="urn:schemas-microsoft-com:vml" Requires="v">
                  <p:oleObj name="Document" r:id="rId13" imgW="7110231" imgH="1334320" progId="Word.Document.12">
                    <p:embed/>
                  </p:oleObj>
                </mc:Choice>
                <mc:Fallback>
                  <p:oleObj name="Document" r:id="rId13" imgW="7110231" imgH="1334320" progId="Word.Document.12">
                    <p:embed/>
                    <p:pic>
                      <p:nvPicPr>
                        <p:cNvPr id="12" name="Objekt 11">
                          <a:extLst>
                            <a:ext uri="{FF2B5EF4-FFF2-40B4-BE49-F238E27FC236}">
                              <a16:creationId xmlns:a16="http://schemas.microsoft.com/office/drawing/2014/main" id="{016F4ACD-C496-0916-48FC-CED93EC3C144}"/>
                            </a:ext>
                          </a:extLst>
                        </p:cNvPr>
                        <p:cNvPicPr/>
                        <p:nvPr/>
                      </p:nvPicPr>
                      <p:blipFill>
                        <a:blip r:embed="rId14"/>
                        <a:stretch>
                          <a:fillRect/>
                        </a:stretch>
                      </p:blipFill>
                      <p:spPr>
                        <a:xfrm>
                          <a:off x="535753" y="7005359"/>
                          <a:ext cx="4787901" cy="876300"/>
                        </a:xfrm>
                        <a:prstGeom prst="rect">
                          <a:avLst/>
                        </a:prstGeom>
                      </p:spPr>
                    </p:pic>
                  </p:oleObj>
                </mc:Fallback>
              </mc:AlternateContent>
            </a:graphicData>
          </a:graphic>
        </p:graphicFrame>
      </p:grpSp>
      <p:sp>
        <p:nvSpPr>
          <p:cNvPr id="15" name="Rektangel 14">
            <a:extLst>
              <a:ext uri="{FF2B5EF4-FFF2-40B4-BE49-F238E27FC236}">
                <a16:creationId xmlns:a16="http://schemas.microsoft.com/office/drawing/2014/main" id="{E50632A4-A66B-A106-9A99-72AE897E8526}"/>
              </a:ext>
            </a:extLst>
          </p:cNvPr>
          <p:cNvSpPr/>
          <p:nvPr/>
        </p:nvSpPr>
        <p:spPr>
          <a:xfrm>
            <a:off x="10382923" y="4209818"/>
            <a:ext cx="1104227" cy="271523"/>
          </a:xfrm>
          <a:prstGeom prst="rect">
            <a:avLst/>
          </a:prstGeom>
          <a:noFill/>
          <a:ln w="28575">
            <a:solidFill>
              <a:srgbClr val="D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16" name="Rektangel 15">
            <a:extLst>
              <a:ext uri="{FF2B5EF4-FFF2-40B4-BE49-F238E27FC236}">
                <a16:creationId xmlns:a16="http://schemas.microsoft.com/office/drawing/2014/main" id="{F99F6F43-E18E-C776-975D-41A6C96EEE21}"/>
              </a:ext>
            </a:extLst>
          </p:cNvPr>
          <p:cNvSpPr/>
          <p:nvPr/>
        </p:nvSpPr>
        <p:spPr>
          <a:xfrm>
            <a:off x="10400068" y="5515584"/>
            <a:ext cx="1104227" cy="271523"/>
          </a:xfrm>
          <a:prstGeom prst="rect">
            <a:avLst/>
          </a:prstGeom>
          <a:noFill/>
          <a:ln w="28575">
            <a:solidFill>
              <a:srgbClr val="D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3" name="Rektangel 2">
            <a:extLst>
              <a:ext uri="{FF2B5EF4-FFF2-40B4-BE49-F238E27FC236}">
                <a16:creationId xmlns:a16="http://schemas.microsoft.com/office/drawing/2014/main" id="{7A25A197-A826-8B8F-792F-BC5899778518}"/>
              </a:ext>
            </a:extLst>
          </p:cNvPr>
          <p:cNvSpPr/>
          <p:nvPr/>
        </p:nvSpPr>
        <p:spPr>
          <a:xfrm>
            <a:off x="75336" y="277848"/>
            <a:ext cx="4179888" cy="3257550"/>
          </a:xfrm>
          <a:prstGeom prst="rect">
            <a:avLst/>
          </a:prstGeom>
          <a:solidFill>
            <a:schemeClr val="bg1">
              <a:alpha val="9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a-DK"/>
          </a:p>
        </p:txBody>
      </p:sp>
      <p:pic>
        <p:nvPicPr>
          <p:cNvPr id="8" name="Lyd 7">
            <a:hlinkClick r:id="" action="ppaction://media"/>
            <a:extLst>
              <a:ext uri="{FF2B5EF4-FFF2-40B4-BE49-F238E27FC236}">
                <a16:creationId xmlns:a16="http://schemas.microsoft.com/office/drawing/2014/main" id="{8FDF942E-9DFD-8DCB-32BF-49D511D41730}"/>
              </a:ext>
            </a:extLst>
          </p:cNvPr>
          <p:cNvPicPr>
            <a:picLocks noChangeAspect="1"/>
          </p:cNvPicPr>
          <p:nvPr>
            <a:audioFile r:link="rId2"/>
            <p:extLst>
              <p:ext uri="{DAA4B4D4-6D71-4841-9C94-3DE7FCFB9230}">
                <p14:media xmlns:p14="http://schemas.microsoft.com/office/powerpoint/2010/main" r:embed="rId1"/>
              </p:ext>
            </p:extLst>
          </p:nvPr>
        </p:nvPicPr>
        <p:blipFill>
          <a:blip r:embed="rId15"/>
          <a:srcRect l="-118750" t="-118750" r="-118750" b="-118750"/>
          <a:stretch>
            <a:fillRect/>
          </a:stretch>
        </p:blipFill>
        <p:spPr>
          <a:xfrm>
            <a:off x="10052304" y="4718304"/>
            <a:ext cx="2057400" cy="2057400"/>
          </a:xfrm>
          <a:prstGeom prst="ellipse">
            <a:avLst/>
          </a:prstGeom>
        </p:spPr>
      </p:pic>
      <p:sp>
        <p:nvSpPr>
          <p:cNvPr id="11" name="Rektangel 10">
            <a:extLst>
              <a:ext uri="{FF2B5EF4-FFF2-40B4-BE49-F238E27FC236}">
                <a16:creationId xmlns:a16="http://schemas.microsoft.com/office/drawing/2014/main" id="{1616E5E8-ED57-698A-A99E-3890D4D3F595}"/>
              </a:ext>
            </a:extLst>
          </p:cNvPr>
          <p:cNvSpPr/>
          <p:nvPr/>
        </p:nvSpPr>
        <p:spPr>
          <a:xfrm flipH="1">
            <a:off x="210231" y="1203507"/>
            <a:ext cx="45719" cy="54115"/>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14" name="Rektangel 13">
            <a:extLst>
              <a:ext uri="{FF2B5EF4-FFF2-40B4-BE49-F238E27FC236}">
                <a16:creationId xmlns:a16="http://schemas.microsoft.com/office/drawing/2014/main" id="{CC251599-4044-B143-BAB5-054156D7C0FC}"/>
              </a:ext>
            </a:extLst>
          </p:cNvPr>
          <p:cNvSpPr/>
          <p:nvPr/>
        </p:nvSpPr>
        <p:spPr>
          <a:xfrm flipH="1">
            <a:off x="207850" y="1738353"/>
            <a:ext cx="45719" cy="54115"/>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17" name="Rektangel 16">
            <a:extLst>
              <a:ext uri="{FF2B5EF4-FFF2-40B4-BE49-F238E27FC236}">
                <a16:creationId xmlns:a16="http://schemas.microsoft.com/office/drawing/2014/main" id="{B3E4F1D2-AA14-0425-B8C9-9705B6EA6D77}"/>
              </a:ext>
            </a:extLst>
          </p:cNvPr>
          <p:cNvSpPr/>
          <p:nvPr/>
        </p:nvSpPr>
        <p:spPr>
          <a:xfrm flipH="1">
            <a:off x="207849" y="2267849"/>
            <a:ext cx="45719" cy="54115"/>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a-DK"/>
          </a:p>
        </p:txBody>
      </p:sp>
    </p:spTree>
    <p:extLst>
      <p:ext uri="{BB962C8B-B14F-4D97-AF65-F5344CB8AC3E}">
        <p14:creationId xmlns:p14="http://schemas.microsoft.com/office/powerpoint/2010/main" val="2775873879"/>
      </p:ext>
    </p:extLst>
  </p:cSld>
  <p:clrMapOvr>
    <a:masterClrMapping/>
  </p:clrMapOvr>
  <mc:AlternateContent xmlns:mc="http://schemas.openxmlformats.org/markup-compatibility/2006" xmlns:p159="http://schemas.microsoft.com/office/powerpoint/2015/09/main">
    <mc:Choice Requires="p159">
      <p:transition spd="slow" advTm="3878">
        <p159:morph option="byObject"/>
      </p:transition>
    </mc:Choice>
    <mc:Fallback xmlns="">
      <p:transition spd="slow" advTm="3878">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8"/>
                </p:tgtEl>
              </p:cMediaNode>
            </p:audio>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Objekt 1">
            <a:extLst>
              <a:ext uri="{FF2B5EF4-FFF2-40B4-BE49-F238E27FC236}">
                <a16:creationId xmlns:a16="http://schemas.microsoft.com/office/drawing/2014/main" id="{EBE1A30E-2130-0843-400C-07943A7CBCBB}"/>
              </a:ext>
            </a:extLst>
          </p:cNvPr>
          <p:cNvGraphicFramePr>
            <a:graphicFrameLocks noChangeAspect="1"/>
          </p:cNvGraphicFramePr>
          <p:nvPr/>
        </p:nvGraphicFramePr>
        <p:xfrm>
          <a:off x="136525" y="415925"/>
          <a:ext cx="4179888" cy="3016250"/>
        </p:xfrm>
        <a:graphic>
          <a:graphicData uri="http://schemas.openxmlformats.org/presentationml/2006/ole">
            <mc:AlternateContent xmlns:mc="http://schemas.openxmlformats.org/markup-compatibility/2006">
              <mc:Choice xmlns:v="urn:schemas-microsoft-com:vml" Requires="v">
                <p:oleObj name="Document" r:id="rId6" imgW="7111321" imgH="5084817" progId="Word.Document.12">
                  <p:embed/>
                </p:oleObj>
              </mc:Choice>
              <mc:Fallback>
                <p:oleObj name="Document" r:id="rId6" imgW="7111321" imgH="5084817" progId="Word.Document.12">
                  <p:embed/>
                  <p:pic>
                    <p:nvPicPr>
                      <p:cNvPr id="2" name="Objekt 1">
                        <a:extLst>
                          <a:ext uri="{FF2B5EF4-FFF2-40B4-BE49-F238E27FC236}">
                            <a16:creationId xmlns:a16="http://schemas.microsoft.com/office/drawing/2014/main" id="{EBE1A30E-2130-0843-400C-07943A7CBCBB}"/>
                          </a:ext>
                        </a:extLst>
                      </p:cNvPr>
                      <p:cNvPicPr/>
                      <p:nvPr/>
                    </p:nvPicPr>
                    <p:blipFill>
                      <a:blip r:embed="rId7"/>
                      <a:stretch>
                        <a:fillRect/>
                      </a:stretch>
                    </p:blipFill>
                    <p:spPr>
                      <a:xfrm>
                        <a:off x="136525" y="415925"/>
                        <a:ext cx="4179888" cy="3016250"/>
                      </a:xfrm>
                      <a:prstGeom prst="rect">
                        <a:avLst/>
                      </a:prstGeom>
                    </p:spPr>
                  </p:pic>
                </p:oleObj>
              </mc:Fallback>
            </mc:AlternateContent>
          </a:graphicData>
        </a:graphic>
      </p:graphicFrame>
      <p:grpSp>
        <p:nvGrpSpPr>
          <p:cNvPr id="13" name="Gruppe 12">
            <a:extLst>
              <a:ext uri="{FF2B5EF4-FFF2-40B4-BE49-F238E27FC236}">
                <a16:creationId xmlns:a16="http://schemas.microsoft.com/office/drawing/2014/main" id="{26B3839D-8EA9-19F8-3677-783B5EC53CE8}"/>
              </a:ext>
            </a:extLst>
          </p:cNvPr>
          <p:cNvGrpSpPr/>
          <p:nvPr/>
        </p:nvGrpSpPr>
        <p:grpSpPr>
          <a:xfrm>
            <a:off x="4244975" y="417512"/>
            <a:ext cx="7383108" cy="6427660"/>
            <a:chOff x="530205" y="3673319"/>
            <a:chExt cx="4793449" cy="4208340"/>
          </a:xfrm>
        </p:grpSpPr>
        <p:graphicFrame>
          <p:nvGraphicFramePr>
            <p:cNvPr id="7" name="Objekt 6">
              <a:extLst>
                <a:ext uri="{FF2B5EF4-FFF2-40B4-BE49-F238E27FC236}">
                  <a16:creationId xmlns:a16="http://schemas.microsoft.com/office/drawing/2014/main" id="{57DB25CC-34BA-3956-2DB1-0CC941C6C03C}"/>
                </a:ext>
              </a:extLst>
            </p:cNvPr>
            <p:cNvGraphicFramePr>
              <a:graphicFrameLocks noChangeAspect="1"/>
            </p:cNvGraphicFramePr>
            <p:nvPr/>
          </p:nvGraphicFramePr>
          <p:xfrm>
            <a:off x="530205" y="3673319"/>
            <a:ext cx="4781312" cy="894900"/>
          </p:xfrm>
          <a:graphic>
            <a:graphicData uri="http://schemas.openxmlformats.org/presentationml/2006/ole">
              <mc:AlternateContent xmlns:mc="http://schemas.openxmlformats.org/markup-compatibility/2006">
                <mc:Choice xmlns:v="urn:schemas-microsoft-com:vml" Requires="v">
                  <p:oleObj name="Document" r:id="rId8" imgW="7110231" imgH="1332517" progId="Word.Document.12">
                    <p:embed/>
                  </p:oleObj>
                </mc:Choice>
                <mc:Fallback>
                  <p:oleObj name="Document" r:id="rId8" imgW="7110231" imgH="1332517" progId="Word.Document.12">
                    <p:embed/>
                    <p:pic>
                      <p:nvPicPr>
                        <p:cNvPr id="7" name="Objekt 6">
                          <a:extLst>
                            <a:ext uri="{FF2B5EF4-FFF2-40B4-BE49-F238E27FC236}">
                              <a16:creationId xmlns:a16="http://schemas.microsoft.com/office/drawing/2014/main" id="{57DB25CC-34BA-3956-2DB1-0CC941C6C03C}"/>
                            </a:ext>
                          </a:extLst>
                        </p:cNvPr>
                        <p:cNvPicPr/>
                        <p:nvPr/>
                      </p:nvPicPr>
                      <p:blipFill>
                        <a:blip r:embed="rId9"/>
                        <a:stretch>
                          <a:fillRect/>
                        </a:stretch>
                      </p:blipFill>
                      <p:spPr>
                        <a:xfrm>
                          <a:off x="530205" y="3673319"/>
                          <a:ext cx="4781312" cy="894900"/>
                        </a:xfrm>
                        <a:prstGeom prst="rect">
                          <a:avLst/>
                        </a:prstGeom>
                      </p:spPr>
                    </p:pic>
                  </p:oleObj>
                </mc:Fallback>
              </mc:AlternateContent>
            </a:graphicData>
          </a:graphic>
        </p:graphicFrame>
        <p:graphicFrame>
          <p:nvGraphicFramePr>
            <p:cNvPr id="9" name="Objekt 8">
              <a:extLst>
                <a:ext uri="{FF2B5EF4-FFF2-40B4-BE49-F238E27FC236}">
                  <a16:creationId xmlns:a16="http://schemas.microsoft.com/office/drawing/2014/main" id="{A1857055-80DC-4950-B026-2C2212FF5343}"/>
                </a:ext>
              </a:extLst>
            </p:cNvPr>
            <p:cNvGraphicFramePr>
              <a:graphicFrameLocks noChangeAspect="1"/>
            </p:cNvGraphicFramePr>
            <p:nvPr/>
          </p:nvGraphicFramePr>
          <p:xfrm>
            <a:off x="533207" y="4534471"/>
            <a:ext cx="4781550" cy="1180201"/>
          </p:xfrm>
          <a:graphic>
            <a:graphicData uri="http://schemas.openxmlformats.org/presentationml/2006/ole">
              <mc:AlternateContent xmlns:mc="http://schemas.openxmlformats.org/markup-compatibility/2006">
                <mc:Choice xmlns:v="urn:schemas-microsoft-com:vml" Requires="v">
                  <p:oleObj name="Document" r:id="rId10" imgW="7127530" imgH="1789432" progId="Word.Document.12">
                    <p:embed/>
                  </p:oleObj>
                </mc:Choice>
                <mc:Fallback>
                  <p:oleObj name="Document" r:id="rId10" imgW="7127530" imgH="1789432" progId="Word.Document.12">
                    <p:embed/>
                    <p:pic>
                      <p:nvPicPr>
                        <p:cNvPr id="9" name="Objekt 8">
                          <a:extLst>
                            <a:ext uri="{FF2B5EF4-FFF2-40B4-BE49-F238E27FC236}">
                              <a16:creationId xmlns:a16="http://schemas.microsoft.com/office/drawing/2014/main" id="{A1857055-80DC-4950-B026-2C2212FF5343}"/>
                            </a:ext>
                          </a:extLst>
                        </p:cNvPr>
                        <p:cNvPicPr/>
                        <p:nvPr/>
                      </p:nvPicPr>
                      <p:blipFill>
                        <a:blip r:embed="rId11"/>
                        <a:stretch>
                          <a:fillRect/>
                        </a:stretch>
                      </p:blipFill>
                      <p:spPr>
                        <a:xfrm>
                          <a:off x="533207" y="4534471"/>
                          <a:ext cx="4781550" cy="1180201"/>
                        </a:xfrm>
                        <a:prstGeom prst="rect">
                          <a:avLst/>
                        </a:prstGeom>
                      </p:spPr>
                    </p:pic>
                  </p:oleObj>
                </mc:Fallback>
              </mc:AlternateContent>
            </a:graphicData>
          </a:graphic>
        </p:graphicFrame>
        <p:graphicFrame>
          <p:nvGraphicFramePr>
            <p:cNvPr id="10" name="Objekt 9">
              <a:extLst>
                <a:ext uri="{FF2B5EF4-FFF2-40B4-BE49-F238E27FC236}">
                  <a16:creationId xmlns:a16="http://schemas.microsoft.com/office/drawing/2014/main" id="{741C220A-27D9-D81C-AC57-6BB47DAA64C6}"/>
                </a:ext>
              </a:extLst>
            </p:cNvPr>
            <p:cNvGraphicFramePr>
              <a:graphicFrameLocks noChangeAspect="1"/>
            </p:cNvGraphicFramePr>
            <p:nvPr/>
          </p:nvGraphicFramePr>
          <p:xfrm>
            <a:off x="533206" y="6150266"/>
            <a:ext cx="4778376" cy="885825"/>
          </p:xfrm>
          <a:graphic>
            <a:graphicData uri="http://schemas.openxmlformats.org/presentationml/2006/ole">
              <mc:AlternateContent xmlns:mc="http://schemas.openxmlformats.org/markup-compatibility/2006">
                <mc:Choice xmlns:v="urn:schemas-microsoft-com:vml" Requires="v">
                  <p:oleObj name="Document" r:id="rId12" imgW="7110231" imgH="1334320" progId="Word.Document.12">
                    <p:embed/>
                  </p:oleObj>
                </mc:Choice>
                <mc:Fallback>
                  <p:oleObj name="Document" r:id="rId12" imgW="7110231" imgH="1334320" progId="Word.Document.12">
                    <p:embed/>
                    <p:pic>
                      <p:nvPicPr>
                        <p:cNvPr id="10" name="Objekt 9">
                          <a:extLst>
                            <a:ext uri="{FF2B5EF4-FFF2-40B4-BE49-F238E27FC236}">
                              <a16:creationId xmlns:a16="http://schemas.microsoft.com/office/drawing/2014/main" id="{741C220A-27D9-D81C-AC57-6BB47DAA64C6}"/>
                            </a:ext>
                          </a:extLst>
                        </p:cNvPr>
                        <p:cNvPicPr/>
                        <p:nvPr/>
                      </p:nvPicPr>
                      <p:blipFill>
                        <a:blip r:embed="rId13"/>
                        <a:stretch>
                          <a:fillRect/>
                        </a:stretch>
                      </p:blipFill>
                      <p:spPr>
                        <a:xfrm>
                          <a:off x="533206" y="6150266"/>
                          <a:ext cx="4778376" cy="885825"/>
                        </a:xfrm>
                        <a:prstGeom prst="rect">
                          <a:avLst/>
                        </a:prstGeom>
                      </p:spPr>
                    </p:pic>
                  </p:oleObj>
                </mc:Fallback>
              </mc:AlternateContent>
            </a:graphicData>
          </a:graphic>
        </p:graphicFrame>
        <p:graphicFrame>
          <p:nvGraphicFramePr>
            <p:cNvPr id="12" name="Objekt 11">
              <a:extLst>
                <a:ext uri="{FF2B5EF4-FFF2-40B4-BE49-F238E27FC236}">
                  <a16:creationId xmlns:a16="http://schemas.microsoft.com/office/drawing/2014/main" id="{016F4ACD-C496-0916-48FC-CED93EC3C144}"/>
                </a:ext>
              </a:extLst>
            </p:cNvPr>
            <p:cNvGraphicFramePr>
              <a:graphicFrameLocks noChangeAspect="1"/>
            </p:cNvGraphicFramePr>
            <p:nvPr/>
          </p:nvGraphicFramePr>
          <p:xfrm>
            <a:off x="535753" y="7005359"/>
            <a:ext cx="4787901" cy="876300"/>
          </p:xfrm>
          <a:graphic>
            <a:graphicData uri="http://schemas.openxmlformats.org/presentationml/2006/ole">
              <mc:AlternateContent xmlns:mc="http://schemas.openxmlformats.org/markup-compatibility/2006">
                <mc:Choice xmlns:v="urn:schemas-microsoft-com:vml" Requires="v">
                  <p:oleObj name="Document" r:id="rId14" imgW="7110231" imgH="1334320" progId="Word.Document.12">
                    <p:embed/>
                  </p:oleObj>
                </mc:Choice>
                <mc:Fallback>
                  <p:oleObj name="Document" r:id="rId14" imgW="7110231" imgH="1334320" progId="Word.Document.12">
                    <p:embed/>
                    <p:pic>
                      <p:nvPicPr>
                        <p:cNvPr id="12" name="Objekt 11">
                          <a:extLst>
                            <a:ext uri="{FF2B5EF4-FFF2-40B4-BE49-F238E27FC236}">
                              <a16:creationId xmlns:a16="http://schemas.microsoft.com/office/drawing/2014/main" id="{016F4ACD-C496-0916-48FC-CED93EC3C144}"/>
                            </a:ext>
                          </a:extLst>
                        </p:cNvPr>
                        <p:cNvPicPr/>
                        <p:nvPr/>
                      </p:nvPicPr>
                      <p:blipFill>
                        <a:blip r:embed="rId15"/>
                        <a:stretch>
                          <a:fillRect/>
                        </a:stretch>
                      </p:blipFill>
                      <p:spPr>
                        <a:xfrm>
                          <a:off x="535753" y="7005359"/>
                          <a:ext cx="4787901" cy="876300"/>
                        </a:xfrm>
                        <a:prstGeom prst="rect">
                          <a:avLst/>
                        </a:prstGeom>
                      </p:spPr>
                    </p:pic>
                  </p:oleObj>
                </mc:Fallback>
              </mc:AlternateContent>
            </a:graphicData>
          </a:graphic>
        </p:graphicFrame>
      </p:grpSp>
      <p:sp>
        <p:nvSpPr>
          <p:cNvPr id="3" name="Rektangel 2">
            <a:extLst>
              <a:ext uri="{FF2B5EF4-FFF2-40B4-BE49-F238E27FC236}">
                <a16:creationId xmlns:a16="http://schemas.microsoft.com/office/drawing/2014/main" id="{227E47CA-AD9C-D6D1-C425-5BB6AA63982A}"/>
              </a:ext>
            </a:extLst>
          </p:cNvPr>
          <p:cNvSpPr/>
          <p:nvPr/>
        </p:nvSpPr>
        <p:spPr>
          <a:xfrm>
            <a:off x="8581019" y="425451"/>
            <a:ext cx="840888" cy="271523"/>
          </a:xfrm>
          <a:prstGeom prst="rect">
            <a:avLst/>
          </a:prstGeom>
          <a:noFill/>
          <a:ln w="28575">
            <a:solidFill>
              <a:srgbClr val="D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5" name="Rektangel 4">
            <a:extLst>
              <a:ext uri="{FF2B5EF4-FFF2-40B4-BE49-F238E27FC236}">
                <a16:creationId xmlns:a16="http://schemas.microsoft.com/office/drawing/2014/main" id="{1C7D40E9-F7C1-EE77-B087-716E8E125478}"/>
              </a:ext>
            </a:extLst>
          </p:cNvPr>
          <p:cNvSpPr/>
          <p:nvPr/>
        </p:nvSpPr>
        <p:spPr>
          <a:xfrm>
            <a:off x="59098" y="277848"/>
            <a:ext cx="4248339" cy="3257550"/>
          </a:xfrm>
          <a:prstGeom prst="rect">
            <a:avLst/>
          </a:prstGeom>
          <a:solidFill>
            <a:schemeClr val="bg1">
              <a:alpha val="9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6" name="Rektangel 5">
            <a:extLst>
              <a:ext uri="{FF2B5EF4-FFF2-40B4-BE49-F238E27FC236}">
                <a16:creationId xmlns:a16="http://schemas.microsoft.com/office/drawing/2014/main" id="{83745B5F-D1CF-ADB6-3ACD-F36F2F7143AA}"/>
              </a:ext>
            </a:extLst>
          </p:cNvPr>
          <p:cNvSpPr/>
          <p:nvPr/>
        </p:nvSpPr>
        <p:spPr>
          <a:xfrm>
            <a:off x="4307438" y="4001208"/>
            <a:ext cx="7239487" cy="2544372"/>
          </a:xfrm>
          <a:prstGeom prst="rect">
            <a:avLst/>
          </a:prstGeom>
          <a:solidFill>
            <a:schemeClr val="bg1">
              <a:alpha val="9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a-DK"/>
          </a:p>
        </p:txBody>
      </p:sp>
      <p:pic>
        <p:nvPicPr>
          <p:cNvPr id="14" name="Lyd 13">
            <a:hlinkClick r:id="" action="ppaction://media"/>
            <a:extLst>
              <a:ext uri="{FF2B5EF4-FFF2-40B4-BE49-F238E27FC236}">
                <a16:creationId xmlns:a16="http://schemas.microsoft.com/office/drawing/2014/main" id="{2C1CFE1B-48F3-8F8D-2238-E31AD7C5D345}"/>
              </a:ext>
            </a:extLst>
          </p:cNvPr>
          <p:cNvPicPr>
            <a:picLocks noChangeAspect="1"/>
          </p:cNvPicPr>
          <p:nvPr>
            <a:audioFile r:link="rId3"/>
            <p:extLst>
              <p:ext uri="{DAA4B4D4-6D71-4841-9C94-3DE7FCFB9230}">
                <p14:media xmlns:p14="http://schemas.microsoft.com/office/powerpoint/2010/main" r:embed="rId2"/>
              </p:ext>
            </p:extLst>
          </p:nvPr>
        </p:nvPicPr>
        <p:blipFill>
          <a:blip r:embed="rId16"/>
          <a:srcRect l="-118750" t="-118750" r="-118750" b="-118750"/>
          <a:stretch>
            <a:fillRect/>
          </a:stretch>
        </p:blipFill>
        <p:spPr>
          <a:xfrm>
            <a:off x="10052304" y="4718304"/>
            <a:ext cx="2057400" cy="2057400"/>
          </a:xfrm>
          <a:prstGeom prst="ellipse">
            <a:avLst/>
          </a:prstGeom>
        </p:spPr>
      </p:pic>
      <p:sp>
        <p:nvSpPr>
          <p:cNvPr id="15" name="Rektangel 14">
            <a:extLst>
              <a:ext uri="{FF2B5EF4-FFF2-40B4-BE49-F238E27FC236}">
                <a16:creationId xmlns:a16="http://schemas.microsoft.com/office/drawing/2014/main" id="{353EC3FC-5415-884F-1004-55EAC42A491D}"/>
              </a:ext>
            </a:extLst>
          </p:cNvPr>
          <p:cNvSpPr/>
          <p:nvPr/>
        </p:nvSpPr>
        <p:spPr>
          <a:xfrm flipH="1">
            <a:off x="210231" y="1203507"/>
            <a:ext cx="45719" cy="54115"/>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16" name="Rektangel 15">
            <a:extLst>
              <a:ext uri="{FF2B5EF4-FFF2-40B4-BE49-F238E27FC236}">
                <a16:creationId xmlns:a16="http://schemas.microsoft.com/office/drawing/2014/main" id="{56EA0BFC-AA1B-D665-A4BA-ED278C9C03BD}"/>
              </a:ext>
            </a:extLst>
          </p:cNvPr>
          <p:cNvSpPr/>
          <p:nvPr/>
        </p:nvSpPr>
        <p:spPr>
          <a:xfrm flipH="1">
            <a:off x="207850" y="1738353"/>
            <a:ext cx="45719" cy="54115"/>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17" name="Rektangel 16">
            <a:extLst>
              <a:ext uri="{FF2B5EF4-FFF2-40B4-BE49-F238E27FC236}">
                <a16:creationId xmlns:a16="http://schemas.microsoft.com/office/drawing/2014/main" id="{59938247-6B11-0B18-E3DF-C1F4E0AE2C7D}"/>
              </a:ext>
            </a:extLst>
          </p:cNvPr>
          <p:cNvSpPr/>
          <p:nvPr/>
        </p:nvSpPr>
        <p:spPr>
          <a:xfrm flipH="1">
            <a:off x="207849" y="2267849"/>
            <a:ext cx="45719" cy="54115"/>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a-DK"/>
          </a:p>
        </p:txBody>
      </p:sp>
    </p:spTree>
    <p:custDataLst>
      <p:tags r:id="rId1"/>
    </p:custDataLst>
    <p:extLst>
      <p:ext uri="{BB962C8B-B14F-4D97-AF65-F5344CB8AC3E}">
        <p14:creationId xmlns:p14="http://schemas.microsoft.com/office/powerpoint/2010/main" val="2055068653"/>
      </p:ext>
    </p:extLst>
  </p:cSld>
  <p:clrMapOvr>
    <a:masterClrMapping/>
  </p:clrMapOvr>
  <mc:AlternateContent xmlns:mc="http://schemas.openxmlformats.org/markup-compatibility/2006" xmlns:p14="http://schemas.microsoft.com/office/powerpoint/2010/main">
    <mc:Choice Requires="p14">
      <p:transition p14:dur="0" advTm="6619"/>
    </mc:Choice>
    <mc:Fallback xmlns="">
      <p:transition advTm="661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4"/>
                                        </p:tgtEl>
                                      </p:cBhvr>
                                    </p:cmd>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11" fill="hold" display="0">
                  <p:stCondLst>
                    <p:cond delay="indefinite"/>
                  </p:stCondLst>
                  <p:endCondLst>
                    <p:cond evt="onStopAudio" delay="0">
                      <p:tgtEl>
                        <p:sldTgt/>
                      </p:tgtEl>
                    </p:cond>
                  </p:endCondLst>
                </p:cTn>
                <p:tgtEl>
                  <p:spTgt spid="14"/>
                </p:tgtEl>
              </p:cMediaNode>
            </p:audio>
          </p:childTnLst>
        </p:cTn>
      </p:par>
    </p:tnLst>
    <p:bldLst>
      <p:bldP spid="3" grpId="0" animBg="1"/>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Objekt 1">
            <a:extLst>
              <a:ext uri="{FF2B5EF4-FFF2-40B4-BE49-F238E27FC236}">
                <a16:creationId xmlns:a16="http://schemas.microsoft.com/office/drawing/2014/main" id="{EBE1A30E-2130-0843-400C-07943A7CBCBB}"/>
              </a:ext>
            </a:extLst>
          </p:cNvPr>
          <p:cNvGraphicFramePr>
            <a:graphicFrameLocks noChangeAspect="1"/>
          </p:cNvGraphicFramePr>
          <p:nvPr/>
        </p:nvGraphicFramePr>
        <p:xfrm>
          <a:off x="136525" y="415925"/>
          <a:ext cx="4179888" cy="3016250"/>
        </p:xfrm>
        <a:graphic>
          <a:graphicData uri="http://schemas.openxmlformats.org/presentationml/2006/ole">
            <mc:AlternateContent xmlns:mc="http://schemas.openxmlformats.org/markup-compatibility/2006">
              <mc:Choice xmlns:v="urn:schemas-microsoft-com:vml" Requires="v">
                <p:oleObj name="Document" r:id="rId5" imgW="7111321" imgH="5084817" progId="Word.Document.12">
                  <p:embed/>
                </p:oleObj>
              </mc:Choice>
              <mc:Fallback>
                <p:oleObj name="Document" r:id="rId5" imgW="7111321" imgH="5084817" progId="Word.Document.12">
                  <p:embed/>
                  <p:pic>
                    <p:nvPicPr>
                      <p:cNvPr id="2" name="Objekt 1">
                        <a:extLst>
                          <a:ext uri="{FF2B5EF4-FFF2-40B4-BE49-F238E27FC236}">
                            <a16:creationId xmlns:a16="http://schemas.microsoft.com/office/drawing/2014/main" id="{EBE1A30E-2130-0843-400C-07943A7CBCBB}"/>
                          </a:ext>
                        </a:extLst>
                      </p:cNvPr>
                      <p:cNvPicPr/>
                      <p:nvPr/>
                    </p:nvPicPr>
                    <p:blipFill>
                      <a:blip r:embed="rId6"/>
                      <a:stretch>
                        <a:fillRect/>
                      </a:stretch>
                    </p:blipFill>
                    <p:spPr>
                      <a:xfrm>
                        <a:off x="136525" y="415925"/>
                        <a:ext cx="4179888" cy="3016250"/>
                      </a:xfrm>
                      <a:prstGeom prst="rect">
                        <a:avLst/>
                      </a:prstGeom>
                    </p:spPr>
                  </p:pic>
                </p:oleObj>
              </mc:Fallback>
            </mc:AlternateContent>
          </a:graphicData>
        </a:graphic>
      </p:graphicFrame>
      <p:grpSp>
        <p:nvGrpSpPr>
          <p:cNvPr id="13" name="Gruppe 12">
            <a:extLst>
              <a:ext uri="{FF2B5EF4-FFF2-40B4-BE49-F238E27FC236}">
                <a16:creationId xmlns:a16="http://schemas.microsoft.com/office/drawing/2014/main" id="{26B3839D-8EA9-19F8-3677-783B5EC53CE8}"/>
              </a:ext>
            </a:extLst>
          </p:cNvPr>
          <p:cNvGrpSpPr/>
          <p:nvPr/>
        </p:nvGrpSpPr>
        <p:grpSpPr>
          <a:xfrm>
            <a:off x="4244975" y="417512"/>
            <a:ext cx="7383108" cy="6427660"/>
            <a:chOff x="530205" y="3673319"/>
            <a:chExt cx="4793449" cy="4208340"/>
          </a:xfrm>
        </p:grpSpPr>
        <p:graphicFrame>
          <p:nvGraphicFramePr>
            <p:cNvPr id="7" name="Objekt 6">
              <a:extLst>
                <a:ext uri="{FF2B5EF4-FFF2-40B4-BE49-F238E27FC236}">
                  <a16:creationId xmlns:a16="http://schemas.microsoft.com/office/drawing/2014/main" id="{57DB25CC-34BA-3956-2DB1-0CC941C6C03C}"/>
                </a:ext>
              </a:extLst>
            </p:cNvPr>
            <p:cNvGraphicFramePr>
              <a:graphicFrameLocks noChangeAspect="1"/>
            </p:cNvGraphicFramePr>
            <p:nvPr/>
          </p:nvGraphicFramePr>
          <p:xfrm>
            <a:off x="530205" y="3673319"/>
            <a:ext cx="4781312" cy="894900"/>
          </p:xfrm>
          <a:graphic>
            <a:graphicData uri="http://schemas.openxmlformats.org/presentationml/2006/ole">
              <mc:AlternateContent xmlns:mc="http://schemas.openxmlformats.org/markup-compatibility/2006">
                <mc:Choice xmlns:v="urn:schemas-microsoft-com:vml" Requires="v">
                  <p:oleObj name="Document" r:id="rId7" imgW="7110231" imgH="1332517" progId="Word.Document.12">
                    <p:embed/>
                  </p:oleObj>
                </mc:Choice>
                <mc:Fallback>
                  <p:oleObj name="Document" r:id="rId7" imgW="7110231" imgH="1332517" progId="Word.Document.12">
                    <p:embed/>
                    <p:pic>
                      <p:nvPicPr>
                        <p:cNvPr id="7" name="Objekt 6">
                          <a:extLst>
                            <a:ext uri="{FF2B5EF4-FFF2-40B4-BE49-F238E27FC236}">
                              <a16:creationId xmlns:a16="http://schemas.microsoft.com/office/drawing/2014/main" id="{57DB25CC-34BA-3956-2DB1-0CC941C6C03C}"/>
                            </a:ext>
                          </a:extLst>
                        </p:cNvPr>
                        <p:cNvPicPr/>
                        <p:nvPr/>
                      </p:nvPicPr>
                      <p:blipFill>
                        <a:blip r:embed="rId8"/>
                        <a:stretch>
                          <a:fillRect/>
                        </a:stretch>
                      </p:blipFill>
                      <p:spPr>
                        <a:xfrm>
                          <a:off x="530205" y="3673319"/>
                          <a:ext cx="4781312" cy="894900"/>
                        </a:xfrm>
                        <a:prstGeom prst="rect">
                          <a:avLst/>
                        </a:prstGeom>
                      </p:spPr>
                    </p:pic>
                  </p:oleObj>
                </mc:Fallback>
              </mc:AlternateContent>
            </a:graphicData>
          </a:graphic>
        </p:graphicFrame>
        <p:graphicFrame>
          <p:nvGraphicFramePr>
            <p:cNvPr id="9" name="Objekt 8">
              <a:extLst>
                <a:ext uri="{FF2B5EF4-FFF2-40B4-BE49-F238E27FC236}">
                  <a16:creationId xmlns:a16="http://schemas.microsoft.com/office/drawing/2014/main" id="{A1857055-80DC-4950-B026-2C2212FF5343}"/>
                </a:ext>
              </a:extLst>
            </p:cNvPr>
            <p:cNvGraphicFramePr>
              <a:graphicFrameLocks noChangeAspect="1"/>
            </p:cNvGraphicFramePr>
            <p:nvPr/>
          </p:nvGraphicFramePr>
          <p:xfrm>
            <a:off x="533207" y="4534471"/>
            <a:ext cx="4781550" cy="1180201"/>
          </p:xfrm>
          <a:graphic>
            <a:graphicData uri="http://schemas.openxmlformats.org/presentationml/2006/ole">
              <mc:AlternateContent xmlns:mc="http://schemas.openxmlformats.org/markup-compatibility/2006">
                <mc:Choice xmlns:v="urn:schemas-microsoft-com:vml" Requires="v">
                  <p:oleObj name="Document" r:id="rId9" imgW="7127530" imgH="1789432" progId="Word.Document.12">
                    <p:embed/>
                  </p:oleObj>
                </mc:Choice>
                <mc:Fallback>
                  <p:oleObj name="Document" r:id="rId9" imgW="7127530" imgH="1789432" progId="Word.Document.12">
                    <p:embed/>
                    <p:pic>
                      <p:nvPicPr>
                        <p:cNvPr id="9" name="Objekt 8">
                          <a:extLst>
                            <a:ext uri="{FF2B5EF4-FFF2-40B4-BE49-F238E27FC236}">
                              <a16:creationId xmlns:a16="http://schemas.microsoft.com/office/drawing/2014/main" id="{A1857055-80DC-4950-B026-2C2212FF5343}"/>
                            </a:ext>
                          </a:extLst>
                        </p:cNvPr>
                        <p:cNvPicPr/>
                        <p:nvPr/>
                      </p:nvPicPr>
                      <p:blipFill>
                        <a:blip r:embed="rId10"/>
                        <a:stretch>
                          <a:fillRect/>
                        </a:stretch>
                      </p:blipFill>
                      <p:spPr>
                        <a:xfrm>
                          <a:off x="533207" y="4534471"/>
                          <a:ext cx="4781550" cy="1180201"/>
                        </a:xfrm>
                        <a:prstGeom prst="rect">
                          <a:avLst/>
                        </a:prstGeom>
                      </p:spPr>
                    </p:pic>
                  </p:oleObj>
                </mc:Fallback>
              </mc:AlternateContent>
            </a:graphicData>
          </a:graphic>
        </p:graphicFrame>
        <p:graphicFrame>
          <p:nvGraphicFramePr>
            <p:cNvPr id="10" name="Objekt 9">
              <a:extLst>
                <a:ext uri="{FF2B5EF4-FFF2-40B4-BE49-F238E27FC236}">
                  <a16:creationId xmlns:a16="http://schemas.microsoft.com/office/drawing/2014/main" id="{741C220A-27D9-D81C-AC57-6BB47DAA64C6}"/>
                </a:ext>
              </a:extLst>
            </p:cNvPr>
            <p:cNvGraphicFramePr>
              <a:graphicFrameLocks noChangeAspect="1"/>
            </p:cNvGraphicFramePr>
            <p:nvPr/>
          </p:nvGraphicFramePr>
          <p:xfrm>
            <a:off x="533206" y="6150266"/>
            <a:ext cx="4778376" cy="885825"/>
          </p:xfrm>
          <a:graphic>
            <a:graphicData uri="http://schemas.openxmlformats.org/presentationml/2006/ole">
              <mc:AlternateContent xmlns:mc="http://schemas.openxmlformats.org/markup-compatibility/2006">
                <mc:Choice xmlns:v="urn:schemas-microsoft-com:vml" Requires="v">
                  <p:oleObj name="Document" r:id="rId11" imgW="7110231" imgH="1334320" progId="Word.Document.12">
                    <p:embed/>
                  </p:oleObj>
                </mc:Choice>
                <mc:Fallback>
                  <p:oleObj name="Document" r:id="rId11" imgW="7110231" imgH="1334320" progId="Word.Document.12">
                    <p:embed/>
                    <p:pic>
                      <p:nvPicPr>
                        <p:cNvPr id="10" name="Objekt 9">
                          <a:extLst>
                            <a:ext uri="{FF2B5EF4-FFF2-40B4-BE49-F238E27FC236}">
                              <a16:creationId xmlns:a16="http://schemas.microsoft.com/office/drawing/2014/main" id="{741C220A-27D9-D81C-AC57-6BB47DAA64C6}"/>
                            </a:ext>
                          </a:extLst>
                        </p:cNvPr>
                        <p:cNvPicPr/>
                        <p:nvPr/>
                      </p:nvPicPr>
                      <p:blipFill>
                        <a:blip r:embed="rId12"/>
                        <a:stretch>
                          <a:fillRect/>
                        </a:stretch>
                      </p:blipFill>
                      <p:spPr>
                        <a:xfrm>
                          <a:off x="533206" y="6150266"/>
                          <a:ext cx="4778376" cy="885825"/>
                        </a:xfrm>
                        <a:prstGeom prst="rect">
                          <a:avLst/>
                        </a:prstGeom>
                      </p:spPr>
                    </p:pic>
                  </p:oleObj>
                </mc:Fallback>
              </mc:AlternateContent>
            </a:graphicData>
          </a:graphic>
        </p:graphicFrame>
        <p:graphicFrame>
          <p:nvGraphicFramePr>
            <p:cNvPr id="12" name="Objekt 11">
              <a:extLst>
                <a:ext uri="{FF2B5EF4-FFF2-40B4-BE49-F238E27FC236}">
                  <a16:creationId xmlns:a16="http://schemas.microsoft.com/office/drawing/2014/main" id="{016F4ACD-C496-0916-48FC-CED93EC3C144}"/>
                </a:ext>
              </a:extLst>
            </p:cNvPr>
            <p:cNvGraphicFramePr>
              <a:graphicFrameLocks noChangeAspect="1"/>
            </p:cNvGraphicFramePr>
            <p:nvPr/>
          </p:nvGraphicFramePr>
          <p:xfrm>
            <a:off x="535753" y="7005359"/>
            <a:ext cx="4787901" cy="876300"/>
          </p:xfrm>
          <a:graphic>
            <a:graphicData uri="http://schemas.openxmlformats.org/presentationml/2006/ole">
              <mc:AlternateContent xmlns:mc="http://schemas.openxmlformats.org/markup-compatibility/2006">
                <mc:Choice xmlns:v="urn:schemas-microsoft-com:vml" Requires="v">
                  <p:oleObj name="Document" r:id="rId13" imgW="7110231" imgH="1334320" progId="Word.Document.12">
                    <p:embed/>
                  </p:oleObj>
                </mc:Choice>
                <mc:Fallback>
                  <p:oleObj name="Document" r:id="rId13" imgW="7110231" imgH="1334320" progId="Word.Document.12">
                    <p:embed/>
                    <p:pic>
                      <p:nvPicPr>
                        <p:cNvPr id="12" name="Objekt 11">
                          <a:extLst>
                            <a:ext uri="{FF2B5EF4-FFF2-40B4-BE49-F238E27FC236}">
                              <a16:creationId xmlns:a16="http://schemas.microsoft.com/office/drawing/2014/main" id="{016F4ACD-C496-0916-48FC-CED93EC3C144}"/>
                            </a:ext>
                          </a:extLst>
                        </p:cNvPr>
                        <p:cNvPicPr/>
                        <p:nvPr/>
                      </p:nvPicPr>
                      <p:blipFill>
                        <a:blip r:embed="rId14"/>
                        <a:stretch>
                          <a:fillRect/>
                        </a:stretch>
                      </p:blipFill>
                      <p:spPr>
                        <a:xfrm>
                          <a:off x="535753" y="7005359"/>
                          <a:ext cx="4787901" cy="876300"/>
                        </a:xfrm>
                        <a:prstGeom prst="rect">
                          <a:avLst/>
                        </a:prstGeom>
                      </p:spPr>
                    </p:pic>
                  </p:oleObj>
                </mc:Fallback>
              </mc:AlternateContent>
            </a:graphicData>
          </a:graphic>
        </p:graphicFrame>
      </p:grpSp>
      <p:sp>
        <p:nvSpPr>
          <p:cNvPr id="4" name="Rektangel 3">
            <a:extLst>
              <a:ext uri="{FF2B5EF4-FFF2-40B4-BE49-F238E27FC236}">
                <a16:creationId xmlns:a16="http://schemas.microsoft.com/office/drawing/2014/main" id="{6045E8AC-43E2-CB72-B1FD-3F8E5B9FE1B7}"/>
              </a:ext>
            </a:extLst>
          </p:cNvPr>
          <p:cNvSpPr/>
          <p:nvPr/>
        </p:nvSpPr>
        <p:spPr>
          <a:xfrm>
            <a:off x="8598944" y="1740742"/>
            <a:ext cx="822964" cy="271523"/>
          </a:xfrm>
          <a:prstGeom prst="rect">
            <a:avLst/>
          </a:prstGeom>
          <a:noFill/>
          <a:ln w="28575">
            <a:solidFill>
              <a:srgbClr val="D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5" name="Rektangel 4">
            <a:extLst>
              <a:ext uri="{FF2B5EF4-FFF2-40B4-BE49-F238E27FC236}">
                <a16:creationId xmlns:a16="http://schemas.microsoft.com/office/drawing/2014/main" id="{A1B1B959-B778-ACB8-65AC-44EE675DD152}"/>
              </a:ext>
            </a:extLst>
          </p:cNvPr>
          <p:cNvSpPr/>
          <p:nvPr/>
        </p:nvSpPr>
        <p:spPr>
          <a:xfrm>
            <a:off x="75336" y="277848"/>
            <a:ext cx="4179888" cy="3257550"/>
          </a:xfrm>
          <a:prstGeom prst="rect">
            <a:avLst/>
          </a:prstGeom>
          <a:solidFill>
            <a:schemeClr val="bg1">
              <a:alpha val="9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6" name="Rektangel 5">
            <a:extLst>
              <a:ext uri="{FF2B5EF4-FFF2-40B4-BE49-F238E27FC236}">
                <a16:creationId xmlns:a16="http://schemas.microsoft.com/office/drawing/2014/main" id="{160D7954-DE13-FA74-5EEA-EC39BA3779D5}"/>
              </a:ext>
            </a:extLst>
          </p:cNvPr>
          <p:cNvSpPr/>
          <p:nvPr/>
        </p:nvSpPr>
        <p:spPr>
          <a:xfrm>
            <a:off x="4307438" y="4001208"/>
            <a:ext cx="7239487" cy="2544372"/>
          </a:xfrm>
          <a:prstGeom prst="rect">
            <a:avLst/>
          </a:prstGeom>
          <a:solidFill>
            <a:schemeClr val="bg1">
              <a:alpha val="9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a-DK"/>
          </a:p>
        </p:txBody>
      </p:sp>
      <p:pic>
        <p:nvPicPr>
          <p:cNvPr id="14" name="Lyd 13">
            <a:hlinkClick r:id="" action="ppaction://media"/>
            <a:extLst>
              <a:ext uri="{FF2B5EF4-FFF2-40B4-BE49-F238E27FC236}">
                <a16:creationId xmlns:a16="http://schemas.microsoft.com/office/drawing/2014/main" id="{3DFFFE3E-96E6-F6F6-4897-D00478BB0536}"/>
              </a:ext>
            </a:extLst>
          </p:cNvPr>
          <p:cNvPicPr>
            <a:picLocks noChangeAspect="1"/>
          </p:cNvPicPr>
          <p:nvPr>
            <a:audioFile r:link="rId2"/>
            <p:extLst>
              <p:ext uri="{DAA4B4D4-6D71-4841-9C94-3DE7FCFB9230}">
                <p14:media xmlns:p14="http://schemas.microsoft.com/office/powerpoint/2010/main" r:embed="rId1"/>
              </p:ext>
            </p:extLst>
          </p:nvPr>
        </p:nvPicPr>
        <p:blipFill>
          <a:blip r:embed="rId15"/>
          <a:srcRect l="-118750" t="-118750" r="-118750" b="-118750"/>
          <a:stretch>
            <a:fillRect/>
          </a:stretch>
        </p:blipFill>
        <p:spPr>
          <a:xfrm>
            <a:off x="10052304" y="4718304"/>
            <a:ext cx="2057400" cy="2057400"/>
          </a:xfrm>
          <a:prstGeom prst="ellipse">
            <a:avLst/>
          </a:prstGeom>
        </p:spPr>
      </p:pic>
      <p:sp>
        <p:nvSpPr>
          <p:cNvPr id="15" name="Rektangel 14">
            <a:extLst>
              <a:ext uri="{FF2B5EF4-FFF2-40B4-BE49-F238E27FC236}">
                <a16:creationId xmlns:a16="http://schemas.microsoft.com/office/drawing/2014/main" id="{5F449AEE-F2F0-5FC5-C2B6-85B1CFE54E59}"/>
              </a:ext>
            </a:extLst>
          </p:cNvPr>
          <p:cNvSpPr/>
          <p:nvPr/>
        </p:nvSpPr>
        <p:spPr>
          <a:xfrm flipH="1">
            <a:off x="210231" y="1203507"/>
            <a:ext cx="45719" cy="54115"/>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16" name="Rektangel 15">
            <a:extLst>
              <a:ext uri="{FF2B5EF4-FFF2-40B4-BE49-F238E27FC236}">
                <a16:creationId xmlns:a16="http://schemas.microsoft.com/office/drawing/2014/main" id="{3B106056-92B5-524E-C6D8-EE48B28582C4}"/>
              </a:ext>
            </a:extLst>
          </p:cNvPr>
          <p:cNvSpPr/>
          <p:nvPr/>
        </p:nvSpPr>
        <p:spPr>
          <a:xfrm flipH="1">
            <a:off x="207850" y="1738353"/>
            <a:ext cx="45719" cy="54115"/>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17" name="Rektangel 16">
            <a:extLst>
              <a:ext uri="{FF2B5EF4-FFF2-40B4-BE49-F238E27FC236}">
                <a16:creationId xmlns:a16="http://schemas.microsoft.com/office/drawing/2014/main" id="{2036E646-F45D-3363-6C16-251B8FA2FC73}"/>
              </a:ext>
            </a:extLst>
          </p:cNvPr>
          <p:cNvSpPr/>
          <p:nvPr/>
        </p:nvSpPr>
        <p:spPr>
          <a:xfrm flipH="1">
            <a:off x="207849" y="2267849"/>
            <a:ext cx="45719" cy="54115"/>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a-DK"/>
          </a:p>
        </p:txBody>
      </p:sp>
    </p:spTree>
    <p:extLst>
      <p:ext uri="{BB962C8B-B14F-4D97-AF65-F5344CB8AC3E}">
        <p14:creationId xmlns:p14="http://schemas.microsoft.com/office/powerpoint/2010/main" val="3202792899"/>
      </p:ext>
    </p:extLst>
  </p:cSld>
  <p:clrMapOvr>
    <a:masterClrMapping/>
  </p:clrMapOvr>
  <mc:AlternateContent xmlns:mc="http://schemas.openxmlformats.org/markup-compatibility/2006" xmlns:p159="http://schemas.microsoft.com/office/powerpoint/2015/09/main">
    <mc:Choice Requires="p159">
      <p:transition spd="slow" advTm="2624">
        <p159:morph option="byObject"/>
      </p:transition>
    </mc:Choice>
    <mc:Fallback xmlns="">
      <p:transition spd="slow" advTm="2624">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4"/>
                </p:tgtEl>
              </p:cMediaNode>
            </p:audio>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Objekt 1">
            <a:extLst>
              <a:ext uri="{FF2B5EF4-FFF2-40B4-BE49-F238E27FC236}">
                <a16:creationId xmlns:a16="http://schemas.microsoft.com/office/drawing/2014/main" id="{EBE1A30E-2130-0843-400C-07943A7CBCBB}"/>
              </a:ext>
            </a:extLst>
          </p:cNvPr>
          <p:cNvGraphicFramePr>
            <a:graphicFrameLocks noChangeAspect="1"/>
          </p:cNvGraphicFramePr>
          <p:nvPr/>
        </p:nvGraphicFramePr>
        <p:xfrm>
          <a:off x="136525" y="415925"/>
          <a:ext cx="4179888" cy="3016250"/>
        </p:xfrm>
        <a:graphic>
          <a:graphicData uri="http://schemas.openxmlformats.org/presentationml/2006/ole">
            <mc:AlternateContent xmlns:mc="http://schemas.openxmlformats.org/markup-compatibility/2006">
              <mc:Choice xmlns:v="urn:schemas-microsoft-com:vml" Requires="v">
                <p:oleObj name="Document" r:id="rId5" imgW="7111321" imgH="5084817" progId="Word.Document.12">
                  <p:embed/>
                </p:oleObj>
              </mc:Choice>
              <mc:Fallback>
                <p:oleObj name="Document" r:id="rId5" imgW="7111321" imgH="5084817" progId="Word.Document.12">
                  <p:embed/>
                  <p:pic>
                    <p:nvPicPr>
                      <p:cNvPr id="2" name="Objekt 1">
                        <a:extLst>
                          <a:ext uri="{FF2B5EF4-FFF2-40B4-BE49-F238E27FC236}">
                            <a16:creationId xmlns:a16="http://schemas.microsoft.com/office/drawing/2014/main" id="{EBE1A30E-2130-0843-400C-07943A7CBCBB}"/>
                          </a:ext>
                        </a:extLst>
                      </p:cNvPr>
                      <p:cNvPicPr/>
                      <p:nvPr/>
                    </p:nvPicPr>
                    <p:blipFill>
                      <a:blip r:embed="rId6"/>
                      <a:stretch>
                        <a:fillRect/>
                      </a:stretch>
                    </p:blipFill>
                    <p:spPr>
                      <a:xfrm>
                        <a:off x="136525" y="415925"/>
                        <a:ext cx="4179888" cy="3016250"/>
                      </a:xfrm>
                      <a:prstGeom prst="rect">
                        <a:avLst/>
                      </a:prstGeom>
                    </p:spPr>
                  </p:pic>
                </p:oleObj>
              </mc:Fallback>
            </mc:AlternateContent>
          </a:graphicData>
        </a:graphic>
      </p:graphicFrame>
      <p:grpSp>
        <p:nvGrpSpPr>
          <p:cNvPr id="13" name="Gruppe 12">
            <a:extLst>
              <a:ext uri="{FF2B5EF4-FFF2-40B4-BE49-F238E27FC236}">
                <a16:creationId xmlns:a16="http://schemas.microsoft.com/office/drawing/2014/main" id="{26B3839D-8EA9-19F8-3677-783B5EC53CE8}"/>
              </a:ext>
            </a:extLst>
          </p:cNvPr>
          <p:cNvGrpSpPr/>
          <p:nvPr/>
        </p:nvGrpSpPr>
        <p:grpSpPr>
          <a:xfrm>
            <a:off x="4244975" y="417512"/>
            <a:ext cx="7383108" cy="6427660"/>
            <a:chOff x="530205" y="3673319"/>
            <a:chExt cx="4793449" cy="4208340"/>
          </a:xfrm>
        </p:grpSpPr>
        <p:graphicFrame>
          <p:nvGraphicFramePr>
            <p:cNvPr id="7" name="Objekt 6">
              <a:extLst>
                <a:ext uri="{FF2B5EF4-FFF2-40B4-BE49-F238E27FC236}">
                  <a16:creationId xmlns:a16="http://schemas.microsoft.com/office/drawing/2014/main" id="{57DB25CC-34BA-3956-2DB1-0CC941C6C03C}"/>
                </a:ext>
              </a:extLst>
            </p:cNvPr>
            <p:cNvGraphicFramePr>
              <a:graphicFrameLocks noChangeAspect="1"/>
            </p:cNvGraphicFramePr>
            <p:nvPr/>
          </p:nvGraphicFramePr>
          <p:xfrm>
            <a:off x="530205" y="3673319"/>
            <a:ext cx="4781312" cy="894900"/>
          </p:xfrm>
          <a:graphic>
            <a:graphicData uri="http://schemas.openxmlformats.org/presentationml/2006/ole">
              <mc:AlternateContent xmlns:mc="http://schemas.openxmlformats.org/markup-compatibility/2006">
                <mc:Choice xmlns:v="urn:schemas-microsoft-com:vml" Requires="v">
                  <p:oleObj name="Document" r:id="rId7" imgW="7110231" imgH="1332517" progId="Word.Document.12">
                    <p:embed/>
                  </p:oleObj>
                </mc:Choice>
                <mc:Fallback>
                  <p:oleObj name="Document" r:id="rId7" imgW="7110231" imgH="1332517" progId="Word.Document.12">
                    <p:embed/>
                    <p:pic>
                      <p:nvPicPr>
                        <p:cNvPr id="7" name="Objekt 6">
                          <a:extLst>
                            <a:ext uri="{FF2B5EF4-FFF2-40B4-BE49-F238E27FC236}">
                              <a16:creationId xmlns:a16="http://schemas.microsoft.com/office/drawing/2014/main" id="{57DB25CC-34BA-3956-2DB1-0CC941C6C03C}"/>
                            </a:ext>
                          </a:extLst>
                        </p:cNvPr>
                        <p:cNvPicPr/>
                        <p:nvPr/>
                      </p:nvPicPr>
                      <p:blipFill>
                        <a:blip r:embed="rId8"/>
                        <a:stretch>
                          <a:fillRect/>
                        </a:stretch>
                      </p:blipFill>
                      <p:spPr>
                        <a:xfrm>
                          <a:off x="530205" y="3673319"/>
                          <a:ext cx="4781312" cy="894900"/>
                        </a:xfrm>
                        <a:prstGeom prst="rect">
                          <a:avLst/>
                        </a:prstGeom>
                      </p:spPr>
                    </p:pic>
                  </p:oleObj>
                </mc:Fallback>
              </mc:AlternateContent>
            </a:graphicData>
          </a:graphic>
        </p:graphicFrame>
        <p:graphicFrame>
          <p:nvGraphicFramePr>
            <p:cNvPr id="9" name="Objekt 8">
              <a:extLst>
                <a:ext uri="{FF2B5EF4-FFF2-40B4-BE49-F238E27FC236}">
                  <a16:creationId xmlns:a16="http://schemas.microsoft.com/office/drawing/2014/main" id="{A1857055-80DC-4950-B026-2C2212FF5343}"/>
                </a:ext>
              </a:extLst>
            </p:cNvPr>
            <p:cNvGraphicFramePr>
              <a:graphicFrameLocks noChangeAspect="1"/>
            </p:cNvGraphicFramePr>
            <p:nvPr/>
          </p:nvGraphicFramePr>
          <p:xfrm>
            <a:off x="533207" y="4534471"/>
            <a:ext cx="4781550" cy="1180201"/>
          </p:xfrm>
          <a:graphic>
            <a:graphicData uri="http://schemas.openxmlformats.org/presentationml/2006/ole">
              <mc:AlternateContent xmlns:mc="http://schemas.openxmlformats.org/markup-compatibility/2006">
                <mc:Choice xmlns:v="urn:schemas-microsoft-com:vml" Requires="v">
                  <p:oleObj name="Document" r:id="rId9" imgW="7127530" imgH="1789432" progId="Word.Document.12">
                    <p:embed/>
                  </p:oleObj>
                </mc:Choice>
                <mc:Fallback>
                  <p:oleObj name="Document" r:id="rId9" imgW="7127530" imgH="1789432" progId="Word.Document.12">
                    <p:embed/>
                    <p:pic>
                      <p:nvPicPr>
                        <p:cNvPr id="9" name="Objekt 8">
                          <a:extLst>
                            <a:ext uri="{FF2B5EF4-FFF2-40B4-BE49-F238E27FC236}">
                              <a16:creationId xmlns:a16="http://schemas.microsoft.com/office/drawing/2014/main" id="{A1857055-80DC-4950-B026-2C2212FF5343}"/>
                            </a:ext>
                          </a:extLst>
                        </p:cNvPr>
                        <p:cNvPicPr/>
                        <p:nvPr/>
                      </p:nvPicPr>
                      <p:blipFill>
                        <a:blip r:embed="rId10"/>
                        <a:stretch>
                          <a:fillRect/>
                        </a:stretch>
                      </p:blipFill>
                      <p:spPr>
                        <a:xfrm>
                          <a:off x="533207" y="4534471"/>
                          <a:ext cx="4781550" cy="1180201"/>
                        </a:xfrm>
                        <a:prstGeom prst="rect">
                          <a:avLst/>
                        </a:prstGeom>
                      </p:spPr>
                    </p:pic>
                  </p:oleObj>
                </mc:Fallback>
              </mc:AlternateContent>
            </a:graphicData>
          </a:graphic>
        </p:graphicFrame>
        <p:graphicFrame>
          <p:nvGraphicFramePr>
            <p:cNvPr id="10" name="Objekt 9">
              <a:extLst>
                <a:ext uri="{FF2B5EF4-FFF2-40B4-BE49-F238E27FC236}">
                  <a16:creationId xmlns:a16="http://schemas.microsoft.com/office/drawing/2014/main" id="{741C220A-27D9-D81C-AC57-6BB47DAA64C6}"/>
                </a:ext>
              </a:extLst>
            </p:cNvPr>
            <p:cNvGraphicFramePr>
              <a:graphicFrameLocks noChangeAspect="1"/>
            </p:cNvGraphicFramePr>
            <p:nvPr/>
          </p:nvGraphicFramePr>
          <p:xfrm>
            <a:off x="533206" y="6150266"/>
            <a:ext cx="4778376" cy="885825"/>
          </p:xfrm>
          <a:graphic>
            <a:graphicData uri="http://schemas.openxmlformats.org/presentationml/2006/ole">
              <mc:AlternateContent xmlns:mc="http://schemas.openxmlformats.org/markup-compatibility/2006">
                <mc:Choice xmlns:v="urn:schemas-microsoft-com:vml" Requires="v">
                  <p:oleObj name="Document" r:id="rId11" imgW="7110231" imgH="1334320" progId="Word.Document.12">
                    <p:embed/>
                  </p:oleObj>
                </mc:Choice>
                <mc:Fallback>
                  <p:oleObj name="Document" r:id="rId11" imgW="7110231" imgH="1334320" progId="Word.Document.12">
                    <p:embed/>
                    <p:pic>
                      <p:nvPicPr>
                        <p:cNvPr id="10" name="Objekt 9">
                          <a:extLst>
                            <a:ext uri="{FF2B5EF4-FFF2-40B4-BE49-F238E27FC236}">
                              <a16:creationId xmlns:a16="http://schemas.microsoft.com/office/drawing/2014/main" id="{741C220A-27D9-D81C-AC57-6BB47DAA64C6}"/>
                            </a:ext>
                          </a:extLst>
                        </p:cNvPr>
                        <p:cNvPicPr/>
                        <p:nvPr/>
                      </p:nvPicPr>
                      <p:blipFill>
                        <a:blip r:embed="rId12"/>
                        <a:stretch>
                          <a:fillRect/>
                        </a:stretch>
                      </p:blipFill>
                      <p:spPr>
                        <a:xfrm>
                          <a:off x="533206" y="6150266"/>
                          <a:ext cx="4778376" cy="885825"/>
                        </a:xfrm>
                        <a:prstGeom prst="rect">
                          <a:avLst/>
                        </a:prstGeom>
                      </p:spPr>
                    </p:pic>
                  </p:oleObj>
                </mc:Fallback>
              </mc:AlternateContent>
            </a:graphicData>
          </a:graphic>
        </p:graphicFrame>
        <p:graphicFrame>
          <p:nvGraphicFramePr>
            <p:cNvPr id="12" name="Objekt 11">
              <a:extLst>
                <a:ext uri="{FF2B5EF4-FFF2-40B4-BE49-F238E27FC236}">
                  <a16:creationId xmlns:a16="http://schemas.microsoft.com/office/drawing/2014/main" id="{016F4ACD-C496-0916-48FC-CED93EC3C144}"/>
                </a:ext>
              </a:extLst>
            </p:cNvPr>
            <p:cNvGraphicFramePr>
              <a:graphicFrameLocks noChangeAspect="1"/>
            </p:cNvGraphicFramePr>
            <p:nvPr/>
          </p:nvGraphicFramePr>
          <p:xfrm>
            <a:off x="535753" y="7005359"/>
            <a:ext cx="4787901" cy="876300"/>
          </p:xfrm>
          <a:graphic>
            <a:graphicData uri="http://schemas.openxmlformats.org/presentationml/2006/ole">
              <mc:AlternateContent xmlns:mc="http://schemas.openxmlformats.org/markup-compatibility/2006">
                <mc:Choice xmlns:v="urn:schemas-microsoft-com:vml" Requires="v">
                  <p:oleObj name="Document" r:id="rId13" imgW="7110231" imgH="1334320" progId="Word.Document.12">
                    <p:embed/>
                  </p:oleObj>
                </mc:Choice>
                <mc:Fallback>
                  <p:oleObj name="Document" r:id="rId13" imgW="7110231" imgH="1334320" progId="Word.Document.12">
                    <p:embed/>
                    <p:pic>
                      <p:nvPicPr>
                        <p:cNvPr id="12" name="Objekt 11">
                          <a:extLst>
                            <a:ext uri="{FF2B5EF4-FFF2-40B4-BE49-F238E27FC236}">
                              <a16:creationId xmlns:a16="http://schemas.microsoft.com/office/drawing/2014/main" id="{016F4ACD-C496-0916-48FC-CED93EC3C144}"/>
                            </a:ext>
                          </a:extLst>
                        </p:cNvPr>
                        <p:cNvPicPr/>
                        <p:nvPr/>
                      </p:nvPicPr>
                      <p:blipFill>
                        <a:blip r:embed="rId14"/>
                        <a:stretch>
                          <a:fillRect/>
                        </a:stretch>
                      </p:blipFill>
                      <p:spPr>
                        <a:xfrm>
                          <a:off x="535753" y="7005359"/>
                          <a:ext cx="4787901" cy="876300"/>
                        </a:xfrm>
                        <a:prstGeom prst="rect">
                          <a:avLst/>
                        </a:prstGeom>
                      </p:spPr>
                    </p:pic>
                  </p:oleObj>
                </mc:Fallback>
              </mc:AlternateContent>
            </a:graphicData>
          </a:graphic>
        </p:graphicFrame>
      </p:grpSp>
      <p:sp>
        <p:nvSpPr>
          <p:cNvPr id="4" name="Rektangel 3">
            <a:extLst>
              <a:ext uri="{FF2B5EF4-FFF2-40B4-BE49-F238E27FC236}">
                <a16:creationId xmlns:a16="http://schemas.microsoft.com/office/drawing/2014/main" id="{6045E8AC-43E2-CB72-B1FD-3F8E5B9FE1B7}"/>
              </a:ext>
            </a:extLst>
          </p:cNvPr>
          <p:cNvSpPr/>
          <p:nvPr/>
        </p:nvSpPr>
        <p:spPr>
          <a:xfrm>
            <a:off x="6557706" y="2015189"/>
            <a:ext cx="2336911" cy="212392"/>
          </a:xfrm>
          <a:prstGeom prst="rect">
            <a:avLst/>
          </a:prstGeom>
          <a:noFill/>
          <a:ln w="28575">
            <a:solidFill>
              <a:srgbClr val="D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5" name="Rektangel 4">
            <a:extLst>
              <a:ext uri="{FF2B5EF4-FFF2-40B4-BE49-F238E27FC236}">
                <a16:creationId xmlns:a16="http://schemas.microsoft.com/office/drawing/2014/main" id="{A1B1B959-B778-ACB8-65AC-44EE675DD152}"/>
              </a:ext>
            </a:extLst>
          </p:cNvPr>
          <p:cNvSpPr/>
          <p:nvPr/>
        </p:nvSpPr>
        <p:spPr>
          <a:xfrm>
            <a:off x="75336" y="277848"/>
            <a:ext cx="4179888" cy="3257550"/>
          </a:xfrm>
          <a:prstGeom prst="rect">
            <a:avLst/>
          </a:prstGeom>
          <a:solidFill>
            <a:schemeClr val="bg1">
              <a:alpha val="9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3" name="Rektangel 2">
            <a:extLst>
              <a:ext uri="{FF2B5EF4-FFF2-40B4-BE49-F238E27FC236}">
                <a16:creationId xmlns:a16="http://schemas.microsoft.com/office/drawing/2014/main" id="{4A05F8DA-A24D-E4DE-2FA2-332F4EFC4C88}"/>
              </a:ext>
            </a:extLst>
          </p:cNvPr>
          <p:cNvSpPr/>
          <p:nvPr/>
        </p:nvSpPr>
        <p:spPr>
          <a:xfrm>
            <a:off x="4312432" y="155574"/>
            <a:ext cx="7239487" cy="1474006"/>
          </a:xfrm>
          <a:prstGeom prst="rect">
            <a:avLst/>
          </a:prstGeom>
          <a:solidFill>
            <a:schemeClr val="bg1">
              <a:alpha val="9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6" name="Rektangel 5">
            <a:extLst>
              <a:ext uri="{FF2B5EF4-FFF2-40B4-BE49-F238E27FC236}">
                <a16:creationId xmlns:a16="http://schemas.microsoft.com/office/drawing/2014/main" id="{F426BCB0-490C-1D4C-00A0-501D9C641D79}"/>
              </a:ext>
            </a:extLst>
          </p:cNvPr>
          <p:cNvSpPr/>
          <p:nvPr/>
        </p:nvSpPr>
        <p:spPr>
          <a:xfrm>
            <a:off x="4307438" y="4001208"/>
            <a:ext cx="7239487" cy="2544372"/>
          </a:xfrm>
          <a:prstGeom prst="rect">
            <a:avLst/>
          </a:prstGeom>
          <a:solidFill>
            <a:schemeClr val="bg1">
              <a:alpha val="9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a-DK"/>
          </a:p>
        </p:txBody>
      </p:sp>
      <p:pic>
        <p:nvPicPr>
          <p:cNvPr id="15" name="Lyd 14">
            <a:hlinkClick r:id="" action="ppaction://media"/>
            <a:extLst>
              <a:ext uri="{FF2B5EF4-FFF2-40B4-BE49-F238E27FC236}">
                <a16:creationId xmlns:a16="http://schemas.microsoft.com/office/drawing/2014/main" id="{3F45E7E2-5568-8DEE-0EFD-9C6DA3179682}"/>
              </a:ext>
            </a:extLst>
          </p:cNvPr>
          <p:cNvPicPr>
            <a:picLocks noChangeAspect="1"/>
          </p:cNvPicPr>
          <p:nvPr>
            <a:audioFile r:link="rId2"/>
            <p:extLst>
              <p:ext uri="{DAA4B4D4-6D71-4841-9C94-3DE7FCFB9230}">
                <p14:media xmlns:p14="http://schemas.microsoft.com/office/powerpoint/2010/main" r:embed="rId1"/>
              </p:ext>
            </p:extLst>
          </p:nvPr>
        </p:nvPicPr>
        <p:blipFill>
          <a:blip r:embed="rId15"/>
          <a:srcRect l="-118750" t="-118750" r="-118750" b="-118750"/>
          <a:stretch>
            <a:fillRect/>
          </a:stretch>
        </p:blipFill>
        <p:spPr>
          <a:xfrm>
            <a:off x="10052304" y="4718304"/>
            <a:ext cx="2057400" cy="2057400"/>
          </a:xfrm>
          <a:prstGeom prst="ellipse">
            <a:avLst/>
          </a:prstGeom>
        </p:spPr>
      </p:pic>
      <p:sp>
        <p:nvSpPr>
          <p:cNvPr id="16" name="Rektangel 15">
            <a:extLst>
              <a:ext uri="{FF2B5EF4-FFF2-40B4-BE49-F238E27FC236}">
                <a16:creationId xmlns:a16="http://schemas.microsoft.com/office/drawing/2014/main" id="{63813DE3-08B9-EE75-DDBE-81442AFBAAAB}"/>
              </a:ext>
            </a:extLst>
          </p:cNvPr>
          <p:cNvSpPr/>
          <p:nvPr/>
        </p:nvSpPr>
        <p:spPr>
          <a:xfrm flipH="1">
            <a:off x="210231" y="1203507"/>
            <a:ext cx="45719" cy="54115"/>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17" name="Rektangel 16">
            <a:extLst>
              <a:ext uri="{FF2B5EF4-FFF2-40B4-BE49-F238E27FC236}">
                <a16:creationId xmlns:a16="http://schemas.microsoft.com/office/drawing/2014/main" id="{D98B5F5B-69A3-3528-022C-8C953A298A11}"/>
              </a:ext>
            </a:extLst>
          </p:cNvPr>
          <p:cNvSpPr/>
          <p:nvPr/>
        </p:nvSpPr>
        <p:spPr>
          <a:xfrm flipH="1">
            <a:off x="207850" y="1738353"/>
            <a:ext cx="45719" cy="54115"/>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18" name="Rektangel 17">
            <a:extLst>
              <a:ext uri="{FF2B5EF4-FFF2-40B4-BE49-F238E27FC236}">
                <a16:creationId xmlns:a16="http://schemas.microsoft.com/office/drawing/2014/main" id="{26C58E7F-CDBB-131E-33B2-C8576FA52807}"/>
              </a:ext>
            </a:extLst>
          </p:cNvPr>
          <p:cNvSpPr/>
          <p:nvPr/>
        </p:nvSpPr>
        <p:spPr>
          <a:xfrm flipH="1">
            <a:off x="207849" y="2267849"/>
            <a:ext cx="45719" cy="54115"/>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a-DK"/>
          </a:p>
        </p:txBody>
      </p:sp>
    </p:spTree>
    <p:extLst>
      <p:ext uri="{BB962C8B-B14F-4D97-AF65-F5344CB8AC3E}">
        <p14:creationId xmlns:p14="http://schemas.microsoft.com/office/powerpoint/2010/main" val="1479569190"/>
      </p:ext>
    </p:extLst>
  </p:cSld>
  <p:clrMapOvr>
    <a:masterClrMapping/>
  </p:clrMapOvr>
  <p:transition advTm="6595">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5"/>
                </p:tgtEl>
              </p:cMediaNode>
            </p:audio>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Objekt 1">
            <a:extLst>
              <a:ext uri="{FF2B5EF4-FFF2-40B4-BE49-F238E27FC236}">
                <a16:creationId xmlns:a16="http://schemas.microsoft.com/office/drawing/2014/main" id="{EBE1A30E-2130-0843-400C-07943A7CBCBB}"/>
              </a:ext>
            </a:extLst>
          </p:cNvPr>
          <p:cNvGraphicFramePr>
            <a:graphicFrameLocks noChangeAspect="1"/>
          </p:cNvGraphicFramePr>
          <p:nvPr/>
        </p:nvGraphicFramePr>
        <p:xfrm>
          <a:off x="136525" y="415925"/>
          <a:ext cx="4179888" cy="3016250"/>
        </p:xfrm>
        <a:graphic>
          <a:graphicData uri="http://schemas.openxmlformats.org/presentationml/2006/ole">
            <mc:AlternateContent xmlns:mc="http://schemas.openxmlformats.org/markup-compatibility/2006">
              <mc:Choice xmlns:v="urn:schemas-microsoft-com:vml" Requires="v">
                <p:oleObj name="Document" r:id="rId5" imgW="7111321" imgH="5084817" progId="Word.Document.12">
                  <p:embed/>
                </p:oleObj>
              </mc:Choice>
              <mc:Fallback>
                <p:oleObj name="Document" r:id="rId5" imgW="7111321" imgH="5084817" progId="Word.Document.12">
                  <p:embed/>
                  <p:pic>
                    <p:nvPicPr>
                      <p:cNvPr id="2" name="Objekt 1">
                        <a:extLst>
                          <a:ext uri="{FF2B5EF4-FFF2-40B4-BE49-F238E27FC236}">
                            <a16:creationId xmlns:a16="http://schemas.microsoft.com/office/drawing/2014/main" id="{EBE1A30E-2130-0843-400C-07943A7CBCBB}"/>
                          </a:ext>
                        </a:extLst>
                      </p:cNvPr>
                      <p:cNvPicPr/>
                      <p:nvPr/>
                    </p:nvPicPr>
                    <p:blipFill>
                      <a:blip r:embed="rId6"/>
                      <a:stretch>
                        <a:fillRect/>
                      </a:stretch>
                    </p:blipFill>
                    <p:spPr>
                      <a:xfrm>
                        <a:off x="136525" y="415925"/>
                        <a:ext cx="4179888" cy="3016250"/>
                      </a:xfrm>
                      <a:prstGeom prst="rect">
                        <a:avLst/>
                      </a:prstGeom>
                    </p:spPr>
                  </p:pic>
                </p:oleObj>
              </mc:Fallback>
            </mc:AlternateContent>
          </a:graphicData>
        </a:graphic>
      </p:graphicFrame>
      <p:grpSp>
        <p:nvGrpSpPr>
          <p:cNvPr id="13" name="Gruppe 12">
            <a:extLst>
              <a:ext uri="{FF2B5EF4-FFF2-40B4-BE49-F238E27FC236}">
                <a16:creationId xmlns:a16="http://schemas.microsoft.com/office/drawing/2014/main" id="{26B3839D-8EA9-19F8-3677-783B5EC53CE8}"/>
              </a:ext>
            </a:extLst>
          </p:cNvPr>
          <p:cNvGrpSpPr/>
          <p:nvPr/>
        </p:nvGrpSpPr>
        <p:grpSpPr>
          <a:xfrm>
            <a:off x="4244975" y="417512"/>
            <a:ext cx="7383108" cy="6427660"/>
            <a:chOff x="530205" y="3673319"/>
            <a:chExt cx="4793449" cy="4208340"/>
          </a:xfrm>
        </p:grpSpPr>
        <p:graphicFrame>
          <p:nvGraphicFramePr>
            <p:cNvPr id="7" name="Objekt 6">
              <a:extLst>
                <a:ext uri="{FF2B5EF4-FFF2-40B4-BE49-F238E27FC236}">
                  <a16:creationId xmlns:a16="http://schemas.microsoft.com/office/drawing/2014/main" id="{57DB25CC-34BA-3956-2DB1-0CC941C6C03C}"/>
                </a:ext>
              </a:extLst>
            </p:cNvPr>
            <p:cNvGraphicFramePr>
              <a:graphicFrameLocks noChangeAspect="1"/>
            </p:cNvGraphicFramePr>
            <p:nvPr/>
          </p:nvGraphicFramePr>
          <p:xfrm>
            <a:off x="530205" y="3673319"/>
            <a:ext cx="4781312" cy="894900"/>
          </p:xfrm>
          <a:graphic>
            <a:graphicData uri="http://schemas.openxmlformats.org/presentationml/2006/ole">
              <mc:AlternateContent xmlns:mc="http://schemas.openxmlformats.org/markup-compatibility/2006">
                <mc:Choice xmlns:v="urn:schemas-microsoft-com:vml" Requires="v">
                  <p:oleObj name="Document" r:id="rId7" imgW="7110231" imgH="1332517" progId="Word.Document.12">
                    <p:embed/>
                  </p:oleObj>
                </mc:Choice>
                <mc:Fallback>
                  <p:oleObj name="Document" r:id="rId7" imgW="7110231" imgH="1332517" progId="Word.Document.12">
                    <p:embed/>
                    <p:pic>
                      <p:nvPicPr>
                        <p:cNvPr id="7" name="Objekt 6">
                          <a:extLst>
                            <a:ext uri="{FF2B5EF4-FFF2-40B4-BE49-F238E27FC236}">
                              <a16:creationId xmlns:a16="http://schemas.microsoft.com/office/drawing/2014/main" id="{57DB25CC-34BA-3956-2DB1-0CC941C6C03C}"/>
                            </a:ext>
                          </a:extLst>
                        </p:cNvPr>
                        <p:cNvPicPr/>
                        <p:nvPr/>
                      </p:nvPicPr>
                      <p:blipFill>
                        <a:blip r:embed="rId8"/>
                        <a:stretch>
                          <a:fillRect/>
                        </a:stretch>
                      </p:blipFill>
                      <p:spPr>
                        <a:xfrm>
                          <a:off x="530205" y="3673319"/>
                          <a:ext cx="4781312" cy="894900"/>
                        </a:xfrm>
                        <a:prstGeom prst="rect">
                          <a:avLst/>
                        </a:prstGeom>
                      </p:spPr>
                    </p:pic>
                  </p:oleObj>
                </mc:Fallback>
              </mc:AlternateContent>
            </a:graphicData>
          </a:graphic>
        </p:graphicFrame>
        <p:graphicFrame>
          <p:nvGraphicFramePr>
            <p:cNvPr id="9" name="Objekt 8">
              <a:extLst>
                <a:ext uri="{FF2B5EF4-FFF2-40B4-BE49-F238E27FC236}">
                  <a16:creationId xmlns:a16="http://schemas.microsoft.com/office/drawing/2014/main" id="{A1857055-80DC-4950-B026-2C2212FF5343}"/>
                </a:ext>
              </a:extLst>
            </p:cNvPr>
            <p:cNvGraphicFramePr>
              <a:graphicFrameLocks noChangeAspect="1"/>
            </p:cNvGraphicFramePr>
            <p:nvPr/>
          </p:nvGraphicFramePr>
          <p:xfrm>
            <a:off x="533207" y="4534471"/>
            <a:ext cx="4781550" cy="1180201"/>
          </p:xfrm>
          <a:graphic>
            <a:graphicData uri="http://schemas.openxmlformats.org/presentationml/2006/ole">
              <mc:AlternateContent xmlns:mc="http://schemas.openxmlformats.org/markup-compatibility/2006">
                <mc:Choice xmlns:v="urn:schemas-microsoft-com:vml" Requires="v">
                  <p:oleObj name="Document" r:id="rId9" imgW="7127530" imgH="1789432" progId="Word.Document.12">
                    <p:embed/>
                  </p:oleObj>
                </mc:Choice>
                <mc:Fallback>
                  <p:oleObj name="Document" r:id="rId9" imgW="7127530" imgH="1789432" progId="Word.Document.12">
                    <p:embed/>
                    <p:pic>
                      <p:nvPicPr>
                        <p:cNvPr id="9" name="Objekt 8">
                          <a:extLst>
                            <a:ext uri="{FF2B5EF4-FFF2-40B4-BE49-F238E27FC236}">
                              <a16:creationId xmlns:a16="http://schemas.microsoft.com/office/drawing/2014/main" id="{A1857055-80DC-4950-B026-2C2212FF5343}"/>
                            </a:ext>
                          </a:extLst>
                        </p:cNvPr>
                        <p:cNvPicPr/>
                        <p:nvPr/>
                      </p:nvPicPr>
                      <p:blipFill>
                        <a:blip r:embed="rId10"/>
                        <a:stretch>
                          <a:fillRect/>
                        </a:stretch>
                      </p:blipFill>
                      <p:spPr>
                        <a:xfrm>
                          <a:off x="533207" y="4534471"/>
                          <a:ext cx="4781550" cy="1180201"/>
                        </a:xfrm>
                        <a:prstGeom prst="rect">
                          <a:avLst/>
                        </a:prstGeom>
                      </p:spPr>
                    </p:pic>
                  </p:oleObj>
                </mc:Fallback>
              </mc:AlternateContent>
            </a:graphicData>
          </a:graphic>
        </p:graphicFrame>
        <p:graphicFrame>
          <p:nvGraphicFramePr>
            <p:cNvPr id="10" name="Objekt 9">
              <a:extLst>
                <a:ext uri="{FF2B5EF4-FFF2-40B4-BE49-F238E27FC236}">
                  <a16:creationId xmlns:a16="http://schemas.microsoft.com/office/drawing/2014/main" id="{741C220A-27D9-D81C-AC57-6BB47DAA64C6}"/>
                </a:ext>
              </a:extLst>
            </p:cNvPr>
            <p:cNvGraphicFramePr>
              <a:graphicFrameLocks noChangeAspect="1"/>
            </p:cNvGraphicFramePr>
            <p:nvPr/>
          </p:nvGraphicFramePr>
          <p:xfrm>
            <a:off x="533206" y="6150266"/>
            <a:ext cx="4778376" cy="885825"/>
          </p:xfrm>
          <a:graphic>
            <a:graphicData uri="http://schemas.openxmlformats.org/presentationml/2006/ole">
              <mc:AlternateContent xmlns:mc="http://schemas.openxmlformats.org/markup-compatibility/2006">
                <mc:Choice xmlns:v="urn:schemas-microsoft-com:vml" Requires="v">
                  <p:oleObj name="Document" r:id="rId11" imgW="7110231" imgH="1334320" progId="Word.Document.12">
                    <p:embed/>
                  </p:oleObj>
                </mc:Choice>
                <mc:Fallback>
                  <p:oleObj name="Document" r:id="rId11" imgW="7110231" imgH="1334320" progId="Word.Document.12">
                    <p:embed/>
                    <p:pic>
                      <p:nvPicPr>
                        <p:cNvPr id="10" name="Objekt 9">
                          <a:extLst>
                            <a:ext uri="{FF2B5EF4-FFF2-40B4-BE49-F238E27FC236}">
                              <a16:creationId xmlns:a16="http://schemas.microsoft.com/office/drawing/2014/main" id="{741C220A-27D9-D81C-AC57-6BB47DAA64C6}"/>
                            </a:ext>
                          </a:extLst>
                        </p:cNvPr>
                        <p:cNvPicPr/>
                        <p:nvPr/>
                      </p:nvPicPr>
                      <p:blipFill>
                        <a:blip r:embed="rId12"/>
                        <a:stretch>
                          <a:fillRect/>
                        </a:stretch>
                      </p:blipFill>
                      <p:spPr>
                        <a:xfrm>
                          <a:off x="533206" y="6150266"/>
                          <a:ext cx="4778376" cy="885825"/>
                        </a:xfrm>
                        <a:prstGeom prst="rect">
                          <a:avLst/>
                        </a:prstGeom>
                      </p:spPr>
                    </p:pic>
                  </p:oleObj>
                </mc:Fallback>
              </mc:AlternateContent>
            </a:graphicData>
          </a:graphic>
        </p:graphicFrame>
        <p:graphicFrame>
          <p:nvGraphicFramePr>
            <p:cNvPr id="12" name="Objekt 11">
              <a:extLst>
                <a:ext uri="{FF2B5EF4-FFF2-40B4-BE49-F238E27FC236}">
                  <a16:creationId xmlns:a16="http://schemas.microsoft.com/office/drawing/2014/main" id="{016F4ACD-C496-0916-48FC-CED93EC3C144}"/>
                </a:ext>
              </a:extLst>
            </p:cNvPr>
            <p:cNvGraphicFramePr>
              <a:graphicFrameLocks noChangeAspect="1"/>
            </p:cNvGraphicFramePr>
            <p:nvPr/>
          </p:nvGraphicFramePr>
          <p:xfrm>
            <a:off x="535753" y="7005359"/>
            <a:ext cx="4787901" cy="876300"/>
          </p:xfrm>
          <a:graphic>
            <a:graphicData uri="http://schemas.openxmlformats.org/presentationml/2006/ole">
              <mc:AlternateContent xmlns:mc="http://schemas.openxmlformats.org/markup-compatibility/2006">
                <mc:Choice xmlns:v="urn:schemas-microsoft-com:vml" Requires="v">
                  <p:oleObj name="Document" r:id="rId13" imgW="7110231" imgH="1334320" progId="Word.Document.12">
                    <p:embed/>
                  </p:oleObj>
                </mc:Choice>
                <mc:Fallback>
                  <p:oleObj name="Document" r:id="rId13" imgW="7110231" imgH="1334320" progId="Word.Document.12">
                    <p:embed/>
                    <p:pic>
                      <p:nvPicPr>
                        <p:cNvPr id="12" name="Objekt 11">
                          <a:extLst>
                            <a:ext uri="{FF2B5EF4-FFF2-40B4-BE49-F238E27FC236}">
                              <a16:creationId xmlns:a16="http://schemas.microsoft.com/office/drawing/2014/main" id="{016F4ACD-C496-0916-48FC-CED93EC3C144}"/>
                            </a:ext>
                          </a:extLst>
                        </p:cNvPr>
                        <p:cNvPicPr/>
                        <p:nvPr/>
                      </p:nvPicPr>
                      <p:blipFill>
                        <a:blip r:embed="rId14"/>
                        <a:stretch>
                          <a:fillRect/>
                        </a:stretch>
                      </p:blipFill>
                      <p:spPr>
                        <a:xfrm>
                          <a:off x="535753" y="7005359"/>
                          <a:ext cx="4787901" cy="876300"/>
                        </a:xfrm>
                        <a:prstGeom prst="rect">
                          <a:avLst/>
                        </a:prstGeom>
                      </p:spPr>
                    </p:pic>
                  </p:oleObj>
                </mc:Fallback>
              </mc:AlternateContent>
            </a:graphicData>
          </a:graphic>
        </p:graphicFrame>
      </p:grpSp>
      <p:sp>
        <p:nvSpPr>
          <p:cNvPr id="4" name="Rektangel 3">
            <a:extLst>
              <a:ext uri="{FF2B5EF4-FFF2-40B4-BE49-F238E27FC236}">
                <a16:creationId xmlns:a16="http://schemas.microsoft.com/office/drawing/2014/main" id="{6045E8AC-43E2-CB72-B1FD-3F8E5B9FE1B7}"/>
              </a:ext>
            </a:extLst>
          </p:cNvPr>
          <p:cNvSpPr/>
          <p:nvPr/>
        </p:nvSpPr>
        <p:spPr>
          <a:xfrm>
            <a:off x="203088" y="2470150"/>
            <a:ext cx="1301862" cy="230894"/>
          </a:xfrm>
          <a:prstGeom prst="rect">
            <a:avLst/>
          </a:prstGeom>
          <a:noFill/>
          <a:ln w="28575">
            <a:solidFill>
              <a:srgbClr val="D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3" name="Rektangel 2">
            <a:extLst>
              <a:ext uri="{FF2B5EF4-FFF2-40B4-BE49-F238E27FC236}">
                <a16:creationId xmlns:a16="http://schemas.microsoft.com/office/drawing/2014/main" id="{45283F96-3105-B6E9-0C86-45C8FB672A8A}"/>
              </a:ext>
            </a:extLst>
          </p:cNvPr>
          <p:cNvSpPr/>
          <p:nvPr/>
        </p:nvSpPr>
        <p:spPr>
          <a:xfrm>
            <a:off x="4312432" y="155574"/>
            <a:ext cx="7239487" cy="1474006"/>
          </a:xfrm>
          <a:prstGeom prst="rect">
            <a:avLst/>
          </a:prstGeom>
          <a:solidFill>
            <a:schemeClr val="bg1">
              <a:alpha val="9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5" name="Rektangel 4">
            <a:extLst>
              <a:ext uri="{FF2B5EF4-FFF2-40B4-BE49-F238E27FC236}">
                <a16:creationId xmlns:a16="http://schemas.microsoft.com/office/drawing/2014/main" id="{A84D886D-50A8-DA62-B93D-99D2D0E42136}"/>
              </a:ext>
            </a:extLst>
          </p:cNvPr>
          <p:cNvSpPr/>
          <p:nvPr/>
        </p:nvSpPr>
        <p:spPr>
          <a:xfrm>
            <a:off x="4307438" y="4001208"/>
            <a:ext cx="7239487" cy="2544372"/>
          </a:xfrm>
          <a:prstGeom prst="rect">
            <a:avLst/>
          </a:prstGeom>
          <a:solidFill>
            <a:schemeClr val="bg1">
              <a:alpha val="9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a-DK"/>
          </a:p>
        </p:txBody>
      </p:sp>
      <p:pic>
        <p:nvPicPr>
          <p:cNvPr id="14" name="Lyd 13">
            <a:hlinkClick r:id="" action="ppaction://media"/>
            <a:extLst>
              <a:ext uri="{FF2B5EF4-FFF2-40B4-BE49-F238E27FC236}">
                <a16:creationId xmlns:a16="http://schemas.microsoft.com/office/drawing/2014/main" id="{4C4E1E16-7716-A4CF-220F-82DF6E1525AB}"/>
              </a:ext>
            </a:extLst>
          </p:cNvPr>
          <p:cNvPicPr>
            <a:picLocks noChangeAspect="1"/>
          </p:cNvPicPr>
          <p:nvPr>
            <a:audioFile r:link="rId2"/>
            <p:extLst>
              <p:ext uri="{DAA4B4D4-6D71-4841-9C94-3DE7FCFB9230}">
                <p14:media xmlns:p14="http://schemas.microsoft.com/office/powerpoint/2010/main" r:embed="rId1"/>
              </p:ext>
            </p:extLst>
          </p:nvPr>
        </p:nvPicPr>
        <p:blipFill>
          <a:blip r:embed="rId15"/>
          <a:srcRect l="-118750" t="-118750" r="-118750" b="-118750"/>
          <a:stretch>
            <a:fillRect/>
          </a:stretch>
        </p:blipFill>
        <p:spPr>
          <a:xfrm>
            <a:off x="10052304" y="4718304"/>
            <a:ext cx="2057400" cy="2057400"/>
          </a:xfrm>
          <a:prstGeom prst="ellipse">
            <a:avLst/>
          </a:prstGeom>
        </p:spPr>
      </p:pic>
      <p:sp>
        <p:nvSpPr>
          <p:cNvPr id="6" name="Rektangel 5">
            <a:extLst>
              <a:ext uri="{FF2B5EF4-FFF2-40B4-BE49-F238E27FC236}">
                <a16:creationId xmlns:a16="http://schemas.microsoft.com/office/drawing/2014/main" id="{69880A1C-7AE8-73BB-8B4F-3D10BAFC4A43}"/>
              </a:ext>
            </a:extLst>
          </p:cNvPr>
          <p:cNvSpPr/>
          <p:nvPr/>
        </p:nvSpPr>
        <p:spPr>
          <a:xfrm flipH="1">
            <a:off x="210231" y="1203507"/>
            <a:ext cx="45719" cy="54115"/>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8" name="Rektangel 7">
            <a:extLst>
              <a:ext uri="{FF2B5EF4-FFF2-40B4-BE49-F238E27FC236}">
                <a16:creationId xmlns:a16="http://schemas.microsoft.com/office/drawing/2014/main" id="{385C620B-80BB-F6BD-A30E-CAF4A522EEFC}"/>
              </a:ext>
            </a:extLst>
          </p:cNvPr>
          <p:cNvSpPr/>
          <p:nvPr/>
        </p:nvSpPr>
        <p:spPr>
          <a:xfrm flipH="1">
            <a:off x="207850" y="1738353"/>
            <a:ext cx="45719" cy="54115"/>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11" name="Rektangel 10">
            <a:extLst>
              <a:ext uri="{FF2B5EF4-FFF2-40B4-BE49-F238E27FC236}">
                <a16:creationId xmlns:a16="http://schemas.microsoft.com/office/drawing/2014/main" id="{4F278CA3-0AAB-F22F-FE9A-5F69214334A7}"/>
              </a:ext>
            </a:extLst>
          </p:cNvPr>
          <p:cNvSpPr/>
          <p:nvPr/>
        </p:nvSpPr>
        <p:spPr>
          <a:xfrm flipH="1">
            <a:off x="207849" y="2267849"/>
            <a:ext cx="45719" cy="54115"/>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a-DK"/>
          </a:p>
        </p:txBody>
      </p:sp>
    </p:spTree>
    <p:extLst>
      <p:ext uri="{BB962C8B-B14F-4D97-AF65-F5344CB8AC3E}">
        <p14:creationId xmlns:p14="http://schemas.microsoft.com/office/powerpoint/2010/main" val="1696022572"/>
      </p:ext>
    </p:extLst>
  </p:cSld>
  <p:clrMapOvr>
    <a:masterClrMapping/>
  </p:clrMapOvr>
  <mc:AlternateContent xmlns:mc="http://schemas.openxmlformats.org/markup-compatibility/2006" xmlns:p159="http://schemas.microsoft.com/office/powerpoint/2015/09/main">
    <mc:Choice Requires="p159">
      <p:transition spd="slow" advTm="4946">
        <p159:morph option="byObject"/>
      </p:transition>
    </mc:Choice>
    <mc:Fallback xmlns="">
      <p:transition spd="slow" advTm="4946">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4"/>
                </p:tgtEl>
              </p:cMediaNode>
            </p:audio>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Objekt 1">
            <a:extLst>
              <a:ext uri="{FF2B5EF4-FFF2-40B4-BE49-F238E27FC236}">
                <a16:creationId xmlns:a16="http://schemas.microsoft.com/office/drawing/2014/main" id="{EBE1A30E-2130-0843-400C-07943A7CBCBB}"/>
              </a:ext>
            </a:extLst>
          </p:cNvPr>
          <p:cNvGraphicFramePr>
            <a:graphicFrameLocks noChangeAspect="1"/>
          </p:cNvGraphicFramePr>
          <p:nvPr/>
        </p:nvGraphicFramePr>
        <p:xfrm>
          <a:off x="136525" y="415925"/>
          <a:ext cx="4179888" cy="3016250"/>
        </p:xfrm>
        <a:graphic>
          <a:graphicData uri="http://schemas.openxmlformats.org/presentationml/2006/ole">
            <mc:AlternateContent xmlns:mc="http://schemas.openxmlformats.org/markup-compatibility/2006">
              <mc:Choice xmlns:v="urn:schemas-microsoft-com:vml" Requires="v">
                <p:oleObj name="Document" r:id="rId5" imgW="7111321" imgH="5084817" progId="Word.Document.12">
                  <p:embed/>
                </p:oleObj>
              </mc:Choice>
              <mc:Fallback>
                <p:oleObj name="Document" r:id="rId5" imgW="7111321" imgH="5084817" progId="Word.Document.12">
                  <p:embed/>
                  <p:pic>
                    <p:nvPicPr>
                      <p:cNvPr id="2" name="Objekt 1">
                        <a:extLst>
                          <a:ext uri="{FF2B5EF4-FFF2-40B4-BE49-F238E27FC236}">
                            <a16:creationId xmlns:a16="http://schemas.microsoft.com/office/drawing/2014/main" id="{EBE1A30E-2130-0843-400C-07943A7CBCBB}"/>
                          </a:ext>
                        </a:extLst>
                      </p:cNvPr>
                      <p:cNvPicPr/>
                      <p:nvPr/>
                    </p:nvPicPr>
                    <p:blipFill>
                      <a:blip r:embed="rId6"/>
                      <a:stretch>
                        <a:fillRect/>
                      </a:stretch>
                    </p:blipFill>
                    <p:spPr>
                      <a:xfrm>
                        <a:off x="136525" y="415925"/>
                        <a:ext cx="4179888" cy="3016250"/>
                      </a:xfrm>
                      <a:prstGeom prst="rect">
                        <a:avLst/>
                      </a:prstGeom>
                    </p:spPr>
                  </p:pic>
                </p:oleObj>
              </mc:Fallback>
            </mc:AlternateContent>
          </a:graphicData>
        </a:graphic>
      </p:graphicFrame>
      <p:grpSp>
        <p:nvGrpSpPr>
          <p:cNvPr id="13" name="Gruppe 12">
            <a:extLst>
              <a:ext uri="{FF2B5EF4-FFF2-40B4-BE49-F238E27FC236}">
                <a16:creationId xmlns:a16="http://schemas.microsoft.com/office/drawing/2014/main" id="{26B3839D-8EA9-19F8-3677-783B5EC53CE8}"/>
              </a:ext>
            </a:extLst>
          </p:cNvPr>
          <p:cNvGrpSpPr/>
          <p:nvPr/>
        </p:nvGrpSpPr>
        <p:grpSpPr>
          <a:xfrm>
            <a:off x="4244975" y="417512"/>
            <a:ext cx="7383108" cy="6427660"/>
            <a:chOff x="530205" y="3673319"/>
            <a:chExt cx="4793449" cy="4208340"/>
          </a:xfrm>
        </p:grpSpPr>
        <p:graphicFrame>
          <p:nvGraphicFramePr>
            <p:cNvPr id="7" name="Objekt 6">
              <a:extLst>
                <a:ext uri="{FF2B5EF4-FFF2-40B4-BE49-F238E27FC236}">
                  <a16:creationId xmlns:a16="http://schemas.microsoft.com/office/drawing/2014/main" id="{57DB25CC-34BA-3956-2DB1-0CC941C6C03C}"/>
                </a:ext>
              </a:extLst>
            </p:cNvPr>
            <p:cNvGraphicFramePr>
              <a:graphicFrameLocks noChangeAspect="1"/>
            </p:cNvGraphicFramePr>
            <p:nvPr/>
          </p:nvGraphicFramePr>
          <p:xfrm>
            <a:off x="530205" y="3673319"/>
            <a:ext cx="4781312" cy="894900"/>
          </p:xfrm>
          <a:graphic>
            <a:graphicData uri="http://schemas.openxmlformats.org/presentationml/2006/ole">
              <mc:AlternateContent xmlns:mc="http://schemas.openxmlformats.org/markup-compatibility/2006">
                <mc:Choice xmlns:v="urn:schemas-microsoft-com:vml" Requires="v">
                  <p:oleObj name="Document" r:id="rId7" imgW="7110231" imgH="1332517" progId="Word.Document.12">
                    <p:embed/>
                  </p:oleObj>
                </mc:Choice>
                <mc:Fallback>
                  <p:oleObj name="Document" r:id="rId7" imgW="7110231" imgH="1332517" progId="Word.Document.12">
                    <p:embed/>
                    <p:pic>
                      <p:nvPicPr>
                        <p:cNvPr id="7" name="Objekt 6">
                          <a:extLst>
                            <a:ext uri="{FF2B5EF4-FFF2-40B4-BE49-F238E27FC236}">
                              <a16:creationId xmlns:a16="http://schemas.microsoft.com/office/drawing/2014/main" id="{57DB25CC-34BA-3956-2DB1-0CC941C6C03C}"/>
                            </a:ext>
                          </a:extLst>
                        </p:cNvPr>
                        <p:cNvPicPr/>
                        <p:nvPr/>
                      </p:nvPicPr>
                      <p:blipFill>
                        <a:blip r:embed="rId8"/>
                        <a:stretch>
                          <a:fillRect/>
                        </a:stretch>
                      </p:blipFill>
                      <p:spPr>
                        <a:xfrm>
                          <a:off x="530205" y="3673319"/>
                          <a:ext cx="4781312" cy="894900"/>
                        </a:xfrm>
                        <a:prstGeom prst="rect">
                          <a:avLst/>
                        </a:prstGeom>
                      </p:spPr>
                    </p:pic>
                  </p:oleObj>
                </mc:Fallback>
              </mc:AlternateContent>
            </a:graphicData>
          </a:graphic>
        </p:graphicFrame>
        <p:graphicFrame>
          <p:nvGraphicFramePr>
            <p:cNvPr id="9" name="Objekt 8">
              <a:extLst>
                <a:ext uri="{FF2B5EF4-FFF2-40B4-BE49-F238E27FC236}">
                  <a16:creationId xmlns:a16="http://schemas.microsoft.com/office/drawing/2014/main" id="{A1857055-80DC-4950-B026-2C2212FF5343}"/>
                </a:ext>
              </a:extLst>
            </p:cNvPr>
            <p:cNvGraphicFramePr>
              <a:graphicFrameLocks noChangeAspect="1"/>
            </p:cNvGraphicFramePr>
            <p:nvPr/>
          </p:nvGraphicFramePr>
          <p:xfrm>
            <a:off x="533207" y="4534471"/>
            <a:ext cx="4781550" cy="1180201"/>
          </p:xfrm>
          <a:graphic>
            <a:graphicData uri="http://schemas.openxmlformats.org/presentationml/2006/ole">
              <mc:AlternateContent xmlns:mc="http://schemas.openxmlformats.org/markup-compatibility/2006">
                <mc:Choice xmlns:v="urn:schemas-microsoft-com:vml" Requires="v">
                  <p:oleObj name="Document" r:id="rId9" imgW="7127530" imgH="1789432" progId="Word.Document.12">
                    <p:embed/>
                  </p:oleObj>
                </mc:Choice>
                <mc:Fallback>
                  <p:oleObj name="Document" r:id="rId9" imgW="7127530" imgH="1789432" progId="Word.Document.12">
                    <p:embed/>
                    <p:pic>
                      <p:nvPicPr>
                        <p:cNvPr id="9" name="Objekt 8">
                          <a:extLst>
                            <a:ext uri="{FF2B5EF4-FFF2-40B4-BE49-F238E27FC236}">
                              <a16:creationId xmlns:a16="http://schemas.microsoft.com/office/drawing/2014/main" id="{A1857055-80DC-4950-B026-2C2212FF5343}"/>
                            </a:ext>
                          </a:extLst>
                        </p:cNvPr>
                        <p:cNvPicPr/>
                        <p:nvPr/>
                      </p:nvPicPr>
                      <p:blipFill>
                        <a:blip r:embed="rId10"/>
                        <a:stretch>
                          <a:fillRect/>
                        </a:stretch>
                      </p:blipFill>
                      <p:spPr>
                        <a:xfrm>
                          <a:off x="533207" y="4534471"/>
                          <a:ext cx="4781550" cy="1180201"/>
                        </a:xfrm>
                        <a:prstGeom prst="rect">
                          <a:avLst/>
                        </a:prstGeom>
                      </p:spPr>
                    </p:pic>
                  </p:oleObj>
                </mc:Fallback>
              </mc:AlternateContent>
            </a:graphicData>
          </a:graphic>
        </p:graphicFrame>
        <p:graphicFrame>
          <p:nvGraphicFramePr>
            <p:cNvPr id="10" name="Objekt 9">
              <a:extLst>
                <a:ext uri="{FF2B5EF4-FFF2-40B4-BE49-F238E27FC236}">
                  <a16:creationId xmlns:a16="http://schemas.microsoft.com/office/drawing/2014/main" id="{741C220A-27D9-D81C-AC57-6BB47DAA64C6}"/>
                </a:ext>
              </a:extLst>
            </p:cNvPr>
            <p:cNvGraphicFramePr>
              <a:graphicFrameLocks noChangeAspect="1"/>
            </p:cNvGraphicFramePr>
            <p:nvPr/>
          </p:nvGraphicFramePr>
          <p:xfrm>
            <a:off x="533206" y="6150266"/>
            <a:ext cx="4778376" cy="885825"/>
          </p:xfrm>
          <a:graphic>
            <a:graphicData uri="http://schemas.openxmlformats.org/presentationml/2006/ole">
              <mc:AlternateContent xmlns:mc="http://schemas.openxmlformats.org/markup-compatibility/2006">
                <mc:Choice xmlns:v="urn:schemas-microsoft-com:vml" Requires="v">
                  <p:oleObj name="Document" r:id="rId11" imgW="7110231" imgH="1334320" progId="Word.Document.12">
                    <p:embed/>
                  </p:oleObj>
                </mc:Choice>
                <mc:Fallback>
                  <p:oleObj name="Document" r:id="rId11" imgW="7110231" imgH="1334320" progId="Word.Document.12">
                    <p:embed/>
                    <p:pic>
                      <p:nvPicPr>
                        <p:cNvPr id="10" name="Objekt 9">
                          <a:extLst>
                            <a:ext uri="{FF2B5EF4-FFF2-40B4-BE49-F238E27FC236}">
                              <a16:creationId xmlns:a16="http://schemas.microsoft.com/office/drawing/2014/main" id="{741C220A-27D9-D81C-AC57-6BB47DAA64C6}"/>
                            </a:ext>
                          </a:extLst>
                        </p:cNvPr>
                        <p:cNvPicPr/>
                        <p:nvPr/>
                      </p:nvPicPr>
                      <p:blipFill>
                        <a:blip r:embed="rId12"/>
                        <a:stretch>
                          <a:fillRect/>
                        </a:stretch>
                      </p:blipFill>
                      <p:spPr>
                        <a:xfrm>
                          <a:off x="533206" y="6150266"/>
                          <a:ext cx="4778376" cy="885825"/>
                        </a:xfrm>
                        <a:prstGeom prst="rect">
                          <a:avLst/>
                        </a:prstGeom>
                      </p:spPr>
                    </p:pic>
                  </p:oleObj>
                </mc:Fallback>
              </mc:AlternateContent>
            </a:graphicData>
          </a:graphic>
        </p:graphicFrame>
        <p:graphicFrame>
          <p:nvGraphicFramePr>
            <p:cNvPr id="12" name="Objekt 11">
              <a:extLst>
                <a:ext uri="{FF2B5EF4-FFF2-40B4-BE49-F238E27FC236}">
                  <a16:creationId xmlns:a16="http://schemas.microsoft.com/office/drawing/2014/main" id="{016F4ACD-C496-0916-48FC-CED93EC3C144}"/>
                </a:ext>
              </a:extLst>
            </p:cNvPr>
            <p:cNvGraphicFramePr>
              <a:graphicFrameLocks noChangeAspect="1"/>
            </p:cNvGraphicFramePr>
            <p:nvPr/>
          </p:nvGraphicFramePr>
          <p:xfrm>
            <a:off x="535753" y="7005359"/>
            <a:ext cx="4787901" cy="876300"/>
          </p:xfrm>
          <a:graphic>
            <a:graphicData uri="http://schemas.openxmlformats.org/presentationml/2006/ole">
              <mc:AlternateContent xmlns:mc="http://schemas.openxmlformats.org/markup-compatibility/2006">
                <mc:Choice xmlns:v="urn:schemas-microsoft-com:vml" Requires="v">
                  <p:oleObj name="Document" r:id="rId13" imgW="7110231" imgH="1334320" progId="Word.Document.12">
                    <p:embed/>
                  </p:oleObj>
                </mc:Choice>
                <mc:Fallback>
                  <p:oleObj name="Document" r:id="rId13" imgW="7110231" imgH="1334320" progId="Word.Document.12">
                    <p:embed/>
                    <p:pic>
                      <p:nvPicPr>
                        <p:cNvPr id="12" name="Objekt 11">
                          <a:extLst>
                            <a:ext uri="{FF2B5EF4-FFF2-40B4-BE49-F238E27FC236}">
                              <a16:creationId xmlns:a16="http://schemas.microsoft.com/office/drawing/2014/main" id="{016F4ACD-C496-0916-48FC-CED93EC3C144}"/>
                            </a:ext>
                          </a:extLst>
                        </p:cNvPr>
                        <p:cNvPicPr/>
                        <p:nvPr/>
                      </p:nvPicPr>
                      <p:blipFill>
                        <a:blip r:embed="rId14"/>
                        <a:stretch>
                          <a:fillRect/>
                        </a:stretch>
                      </p:blipFill>
                      <p:spPr>
                        <a:xfrm>
                          <a:off x="535753" y="7005359"/>
                          <a:ext cx="4787901" cy="876300"/>
                        </a:xfrm>
                        <a:prstGeom prst="rect">
                          <a:avLst/>
                        </a:prstGeom>
                      </p:spPr>
                    </p:pic>
                  </p:oleObj>
                </mc:Fallback>
              </mc:AlternateContent>
            </a:graphicData>
          </a:graphic>
        </p:graphicFrame>
      </p:grpSp>
      <p:sp>
        <p:nvSpPr>
          <p:cNvPr id="5" name="Rektangel 4">
            <a:extLst>
              <a:ext uri="{FF2B5EF4-FFF2-40B4-BE49-F238E27FC236}">
                <a16:creationId xmlns:a16="http://schemas.microsoft.com/office/drawing/2014/main" id="{A1B1B959-B778-ACB8-65AC-44EE675DD152}"/>
              </a:ext>
            </a:extLst>
          </p:cNvPr>
          <p:cNvSpPr/>
          <p:nvPr/>
        </p:nvSpPr>
        <p:spPr>
          <a:xfrm>
            <a:off x="75336" y="277848"/>
            <a:ext cx="4179888" cy="3257550"/>
          </a:xfrm>
          <a:prstGeom prst="rect">
            <a:avLst/>
          </a:prstGeom>
          <a:solidFill>
            <a:schemeClr val="bg1">
              <a:alpha val="9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6" name="Rektangel 5">
            <a:extLst>
              <a:ext uri="{FF2B5EF4-FFF2-40B4-BE49-F238E27FC236}">
                <a16:creationId xmlns:a16="http://schemas.microsoft.com/office/drawing/2014/main" id="{C6223CDA-1679-72BD-1E66-81DD562E361A}"/>
              </a:ext>
            </a:extLst>
          </p:cNvPr>
          <p:cNvSpPr/>
          <p:nvPr/>
        </p:nvSpPr>
        <p:spPr>
          <a:xfrm>
            <a:off x="4312432" y="155574"/>
            <a:ext cx="7239487" cy="1474006"/>
          </a:xfrm>
          <a:prstGeom prst="rect">
            <a:avLst/>
          </a:prstGeom>
          <a:solidFill>
            <a:schemeClr val="bg1">
              <a:alpha val="9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8" name="Rektangel 7">
            <a:extLst>
              <a:ext uri="{FF2B5EF4-FFF2-40B4-BE49-F238E27FC236}">
                <a16:creationId xmlns:a16="http://schemas.microsoft.com/office/drawing/2014/main" id="{FB2764B4-6808-FAA7-6D5C-866AD6761110}"/>
              </a:ext>
            </a:extLst>
          </p:cNvPr>
          <p:cNvSpPr/>
          <p:nvPr/>
        </p:nvSpPr>
        <p:spPr>
          <a:xfrm>
            <a:off x="4307438" y="4001208"/>
            <a:ext cx="7239487" cy="2544372"/>
          </a:xfrm>
          <a:prstGeom prst="rect">
            <a:avLst/>
          </a:prstGeom>
          <a:solidFill>
            <a:schemeClr val="bg1">
              <a:alpha val="9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a-DK"/>
          </a:p>
        </p:txBody>
      </p:sp>
      <p:pic>
        <p:nvPicPr>
          <p:cNvPr id="14" name="Lyd 13">
            <a:hlinkClick r:id="" action="ppaction://media"/>
            <a:extLst>
              <a:ext uri="{FF2B5EF4-FFF2-40B4-BE49-F238E27FC236}">
                <a16:creationId xmlns:a16="http://schemas.microsoft.com/office/drawing/2014/main" id="{55B02623-4AD4-F314-A927-CAA9FD75EF77}"/>
              </a:ext>
            </a:extLst>
          </p:cNvPr>
          <p:cNvPicPr>
            <a:picLocks noChangeAspect="1"/>
          </p:cNvPicPr>
          <p:nvPr>
            <a:audioFile r:link="rId2"/>
            <p:extLst>
              <p:ext uri="{DAA4B4D4-6D71-4841-9C94-3DE7FCFB9230}">
                <p14:media xmlns:p14="http://schemas.microsoft.com/office/powerpoint/2010/main" r:embed="rId1"/>
              </p:ext>
            </p:extLst>
          </p:nvPr>
        </p:nvPicPr>
        <p:blipFill>
          <a:blip r:embed="rId15"/>
          <a:srcRect l="-118750" t="-118750" r="-118750" b="-118750"/>
          <a:stretch>
            <a:fillRect/>
          </a:stretch>
        </p:blipFill>
        <p:spPr>
          <a:xfrm>
            <a:off x="10052304" y="4718304"/>
            <a:ext cx="2057400" cy="2057400"/>
          </a:xfrm>
          <a:prstGeom prst="ellipse">
            <a:avLst/>
          </a:prstGeom>
        </p:spPr>
      </p:pic>
      <p:sp>
        <p:nvSpPr>
          <p:cNvPr id="15" name="Rektangel 14">
            <a:extLst>
              <a:ext uri="{FF2B5EF4-FFF2-40B4-BE49-F238E27FC236}">
                <a16:creationId xmlns:a16="http://schemas.microsoft.com/office/drawing/2014/main" id="{9B81061E-8E3D-9D95-79A7-44A3BD451F0A}"/>
              </a:ext>
            </a:extLst>
          </p:cNvPr>
          <p:cNvSpPr/>
          <p:nvPr/>
        </p:nvSpPr>
        <p:spPr>
          <a:xfrm flipH="1">
            <a:off x="210231" y="1203507"/>
            <a:ext cx="45719" cy="54115"/>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16" name="Rektangel 15">
            <a:extLst>
              <a:ext uri="{FF2B5EF4-FFF2-40B4-BE49-F238E27FC236}">
                <a16:creationId xmlns:a16="http://schemas.microsoft.com/office/drawing/2014/main" id="{1EE9608D-E17E-2EAF-C883-0C9448A85C72}"/>
              </a:ext>
            </a:extLst>
          </p:cNvPr>
          <p:cNvSpPr/>
          <p:nvPr/>
        </p:nvSpPr>
        <p:spPr>
          <a:xfrm flipH="1">
            <a:off x="207850" y="1738353"/>
            <a:ext cx="45719" cy="54115"/>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17" name="Rektangel 16">
            <a:extLst>
              <a:ext uri="{FF2B5EF4-FFF2-40B4-BE49-F238E27FC236}">
                <a16:creationId xmlns:a16="http://schemas.microsoft.com/office/drawing/2014/main" id="{0DB1BD4A-4658-620B-3B1D-C8AFED89CC72}"/>
              </a:ext>
            </a:extLst>
          </p:cNvPr>
          <p:cNvSpPr/>
          <p:nvPr/>
        </p:nvSpPr>
        <p:spPr>
          <a:xfrm flipH="1">
            <a:off x="207849" y="2267849"/>
            <a:ext cx="45719" cy="54115"/>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a-DK"/>
          </a:p>
        </p:txBody>
      </p:sp>
    </p:spTree>
    <p:extLst>
      <p:ext uri="{BB962C8B-B14F-4D97-AF65-F5344CB8AC3E}">
        <p14:creationId xmlns:p14="http://schemas.microsoft.com/office/powerpoint/2010/main" val="2039667465"/>
      </p:ext>
    </p:extLst>
  </p:cSld>
  <p:clrMapOvr>
    <a:masterClrMapping/>
  </p:clrMapOvr>
  <p:transition advTm="9197">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4"/>
                </p:tgtEl>
              </p:cMediaNode>
            </p:audio>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Objekt 1">
            <a:extLst>
              <a:ext uri="{FF2B5EF4-FFF2-40B4-BE49-F238E27FC236}">
                <a16:creationId xmlns:a16="http://schemas.microsoft.com/office/drawing/2014/main" id="{EBE1A30E-2130-0843-400C-07943A7CBCBB}"/>
              </a:ext>
            </a:extLst>
          </p:cNvPr>
          <p:cNvGraphicFramePr>
            <a:graphicFrameLocks noChangeAspect="1"/>
          </p:cNvGraphicFramePr>
          <p:nvPr/>
        </p:nvGraphicFramePr>
        <p:xfrm>
          <a:off x="136525" y="415925"/>
          <a:ext cx="4179888" cy="3016250"/>
        </p:xfrm>
        <a:graphic>
          <a:graphicData uri="http://schemas.openxmlformats.org/presentationml/2006/ole">
            <mc:AlternateContent xmlns:mc="http://schemas.openxmlformats.org/markup-compatibility/2006">
              <mc:Choice xmlns:v="urn:schemas-microsoft-com:vml" Requires="v">
                <p:oleObj name="Document" r:id="rId5" imgW="7111321" imgH="5084817" progId="Word.Document.12">
                  <p:embed/>
                </p:oleObj>
              </mc:Choice>
              <mc:Fallback>
                <p:oleObj name="Document" r:id="rId5" imgW="7111321" imgH="5084817" progId="Word.Document.12">
                  <p:embed/>
                  <p:pic>
                    <p:nvPicPr>
                      <p:cNvPr id="2" name="Objekt 1">
                        <a:extLst>
                          <a:ext uri="{FF2B5EF4-FFF2-40B4-BE49-F238E27FC236}">
                            <a16:creationId xmlns:a16="http://schemas.microsoft.com/office/drawing/2014/main" id="{EBE1A30E-2130-0843-400C-07943A7CBCBB}"/>
                          </a:ext>
                        </a:extLst>
                      </p:cNvPr>
                      <p:cNvPicPr/>
                      <p:nvPr/>
                    </p:nvPicPr>
                    <p:blipFill>
                      <a:blip r:embed="rId6"/>
                      <a:stretch>
                        <a:fillRect/>
                      </a:stretch>
                    </p:blipFill>
                    <p:spPr>
                      <a:xfrm>
                        <a:off x="136525" y="415925"/>
                        <a:ext cx="4179888" cy="3016250"/>
                      </a:xfrm>
                      <a:prstGeom prst="rect">
                        <a:avLst/>
                      </a:prstGeom>
                    </p:spPr>
                  </p:pic>
                </p:oleObj>
              </mc:Fallback>
            </mc:AlternateContent>
          </a:graphicData>
        </a:graphic>
      </p:graphicFrame>
      <p:grpSp>
        <p:nvGrpSpPr>
          <p:cNvPr id="13" name="Gruppe 12">
            <a:extLst>
              <a:ext uri="{FF2B5EF4-FFF2-40B4-BE49-F238E27FC236}">
                <a16:creationId xmlns:a16="http://schemas.microsoft.com/office/drawing/2014/main" id="{26B3839D-8EA9-19F8-3677-783B5EC53CE8}"/>
              </a:ext>
            </a:extLst>
          </p:cNvPr>
          <p:cNvGrpSpPr/>
          <p:nvPr/>
        </p:nvGrpSpPr>
        <p:grpSpPr>
          <a:xfrm>
            <a:off x="4244975" y="417512"/>
            <a:ext cx="7383108" cy="6427660"/>
            <a:chOff x="530205" y="3673319"/>
            <a:chExt cx="4793449" cy="4208340"/>
          </a:xfrm>
        </p:grpSpPr>
        <p:graphicFrame>
          <p:nvGraphicFramePr>
            <p:cNvPr id="7" name="Objekt 6">
              <a:extLst>
                <a:ext uri="{FF2B5EF4-FFF2-40B4-BE49-F238E27FC236}">
                  <a16:creationId xmlns:a16="http://schemas.microsoft.com/office/drawing/2014/main" id="{57DB25CC-34BA-3956-2DB1-0CC941C6C03C}"/>
                </a:ext>
              </a:extLst>
            </p:cNvPr>
            <p:cNvGraphicFramePr>
              <a:graphicFrameLocks noChangeAspect="1"/>
            </p:cNvGraphicFramePr>
            <p:nvPr/>
          </p:nvGraphicFramePr>
          <p:xfrm>
            <a:off x="530205" y="3673319"/>
            <a:ext cx="4781312" cy="894900"/>
          </p:xfrm>
          <a:graphic>
            <a:graphicData uri="http://schemas.openxmlformats.org/presentationml/2006/ole">
              <mc:AlternateContent xmlns:mc="http://schemas.openxmlformats.org/markup-compatibility/2006">
                <mc:Choice xmlns:v="urn:schemas-microsoft-com:vml" Requires="v">
                  <p:oleObj name="Document" r:id="rId7" imgW="7110231" imgH="1332517" progId="Word.Document.12">
                    <p:embed/>
                  </p:oleObj>
                </mc:Choice>
                <mc:Fallback>
                  <p:oleObj name="Document" r:id="rId7" imgW="7110231" imgH="1332517" progId="Word.Document.12">
                    <p:embed/>
                    <p:pic>
                      <p:nvPicPr>
                        <p:cNvPr id="7" name="Objekt 6">
                          <a:extLst>
                            <a:ext uri="{FF2B5EF4-FFF2-40B4-BE49-F238E27FC236}">
                              <a16:creationId xmlns:a16="http://schemas.microsoft.com/office/drawing/2014/main" id="{57DB25CC-34BA-3956-2DB1-0CC941C6C03C}"/>
                            </a:ext>
                          </a:extLst>
                        </p:cNvPr>
                        <p:cNvPicPr/>
                        <p:nvPr/>
                      </p:nvPicPr>
                      <p:blipFill>
                        <a:blip r:embed="rId8"/>
                        <a:stretch>
                          <a:fillRect/>
                        </a:stretch>
                      </p:blipFill>
                      <p:spPr>
                        <a:xfrm>
                          <a:off x="530205" y="3673319"/>
                          <a:ext cx="4781312" cy="894900"/>
                        </a:xfrm>
                        <a:prstGeom prst="rect">
                          <a:avLst/>
                        </a:prstGeom>
                      </p:spPr>
                    </p:pic>
                  </p:oleObj>
                </mc:Fallback>
              </mc:AlternateContent>
            </a:graphicData>
          </a:graphic>
        </p:graphicFrame>
        <p:graphicFrame>
          <p:nvGraphicFramePr>
            <p:cNvPr id="9" name="Objekt 8">
              <a:extLst>
                <a:ext uri="{FF2B5EF4-FFF2-40B4-BE49-F238E27FC236}">
                  <a16:creationId xmlns:a16="http://schemas.microsoft.com/office/drawing/2014/main" id="{A1857055-80DC-4950-B026-2C2212FF5343}"/>
                </a:ext>
              </a:extLst>
            </p:cNvPr>
            <p:cNvGraphicFramePr>
              <a:graphicFrameLocks noChangeAspect="1"/>
            </p:cNvGraphicFramePr>
            <p:nvPr/>
          </p:nvGraphicFramePr>
          <p:xfrm>
            <a:off x="533207" y="4534471"/>
            <a:ext cx="4781550" cy="1180201"/>
          </p:xfrm>
          <a:graphic>
            <a:graphicData uri="http://schemas.openxmlformats.org/presentationml/2006/ole">
              <mc:AlternateContent xmlns:mc="http://schemas.openxmlformats.org/markup-compatibility/2006">
                <mc:Choice xmlns:v="urn:schemas-microsoft-com:vml" Requires="v">
                  <p:oleObj name="Document" r:id="rId9" imgW="7127530" imgH="1789432" progId="Word.Document.12">
                    <p:embed/>
                  </p:oleObj>
                </mc:Choice>
                <mc:Fallback>
                  <p:oleObj name="Document" r:id="rId9" imgW="7127530" imgH="1789432" progId="Word.Document.12">
                    <p:embed/>
                    <p:pic>
                      <p:nvPicPr>
                        <p:cNvPr id="9" name="Objekt 8">
                          <a:extLst>
                            <a:ext uri="{FF2B5EF4-FFF2-40B4-BE49-F238E27FC236}">
                              <a16:creationId xmlns:a16="http://schemas.microsoft.com/office/drawing/2014/main" id="{A1857055-80DC-4950-B026-2C2212FF5343}"/>
                            </a:ext>
                          </a:extLst>
                        </p:cNvPr>
                        <p:cNvPicPr/>
                        <p:nvPr/>
                      </p:nvPicPr>
                      <p:blipFill>
                        <a:blip r:embed="rId10"/>
                        <a:stretch>
                          <a:fillRect/>
                        </a:stretch>
                      </p:blipFill>
                      <p:spPr>
                        <a:xfrm>
                          <a:off x="533207" y="4534471"/>
                          <a:ext cx="4781550" cy="1180201"/>
                        </a:xfrm>
                        <a:prstGeom prst="rect">
                          <a:avLst/>
                        </a:prstGeom>
                      </p:spPr>
                    </p:pic>
                  </p:oleObj>
                </mc:Fallback>
              </mc:AlternateContent>
            </a:graphicData>
          </a:graphic>
        </p:graphicFrame>
        <p:graphicFrame>
          <p:nvGraphicFramePr>
            <p:cNvPr id="10" name="Objekt 9">
              <a:extLst>
                <a:ext uri="{FF2B5EF4-FFF2-40B4-BE49-F238E27FC236}">
                  <a16:creationId xmlns:a16="http://schemas.microsoft.com/office/drawing/2014/main" id="{741C220A-27D9-D81C-AC57-6BB47DAA64C6}"/>
                </a:ext>
              </a:extLst>
            </p:cNvPr>
            <p:cNvGraphicFramePr>
              <a:graphicFrameLocks noChangeAspect="1"/>
            </p:cNvGraphicFramePr>
            <p:nvPr/>
          </p:nvGraphicFramePr>
          <p:xfrm>
            <a:off x="533206" y="6150266"/>
            <a:ext cx="4778376" cy="885825"/>
          </p:xfrm>
          <a:graphic>
            <a:graphicData uri="http://schemas.openxmlformats.org/presentationml/2006/ole">
              <mc:AlternateContent xmlns:mc="http://schemas.openxmlformats.org/markup-compatibility/2006">
                <mc:Choice xmlns:v="urn:schemas-microsoft-com:vml" Requires="v">
                  <p:oleObj name="Document" r:id="rId11" imgW="7110231" imgH="1334320" progId="Word.Document.12">
                    <p:embed/>
                  </p:oleObj>
                </mc:Choice>
                <mc:Fallback>
                  <p:oleObj name="Document" r:id="rId11" imgW="7110231" imgH="1334320" progId="Word.Document.12">
                    <p:embed/>
                    <p:pic>
                      <p:nvPicPr>
                        <p:cNvPr id="10" name="Objekt 9">
                          <a:extLst>
                            <a:ext uri="{FF2B5EF4-FFF2-40B4-BE49-F238E27FC236}">
                              <a16:creationId xmlns:a16="http://schemas.microsoft.com/office/drawing/2014/main" id="{741C220A-27D9-D81C-AC57-6BB47DAA64C6}"/>
                            </a:ext>
                          </a:extLst>
                        </p:cNvPr>
                        <p:cNvPicPr/>
                        <p:nvPr/>
                      </p:nvPicPr>
                      <p:blipFill>
                        <a:blip r:embed="rId12"/>
                        <a:stretch>
                          <a:fillRect/>
                        </a:stretch>
                      </p:blipFill>
                      <p:spPr>
                        <a:xfrm>
                          <a:off x="533206" y="6150266"/>
                          <a:ext cx="4778376" cy="885825"/>
                        </a:xfrm>
                        <a:prstGeom prst="rect">
                          <a:avLst/>
                        </a:prstGeom>
                      </p:spPr>
                    </p:pic>
                  </p:oleObj>
                </mc:Fallback>
              </mc:AlternateContent>
            </a:graphicData>
          </a:graphic>
        </p:graphicFrame>
        <p:graphicFrame>
          <p:nvGraphicFramePr>
            <p:cNvPr id="12" name="Objekt 11">
              <a:extLst>
                <a:ext uri="{FF2B5EF4-FFF2-40B4-BE49-F238E27FC236}">
                  <a16:creationId xmlns:a16="http://schemas.microsoft.com/office/drawing/2014/main" id="{016F4ACD-C496-0916-48FC-CED93EC3C144}"/>
                </a:ext>
              </a:extLst>
            </p:cNvPr>
            <p:cNvGraphicFramePr>
              <a:graphicFrameLocks noChangeAspect="1"/>
            </p:cNvGraphicFramePr>
            <p:nvPr/>
          </p:nvGraphicFramePr>
          <p:xfrm>
            <a:off x="535753" y="7005359"/>
            <a:ext cx="4787901" cy="876300"/>
          </p:xfrm>
          <a:graphic>
            <a:graphicData uri="http://schemas.openxmlformats.org/presentationml/2006/ole">
              <mc:AlternateContent xmlns:mc="http://schemas.openxmlformats.org/markup-compatibility/2006">
                <mc:Choice xmlns:v="urn:schemas-microsoft-com:vml" Requires="v">
                  <p:oleObj name="Document" r:id="rId13" imgW="7110231" imgH="1334320" progId="Word.Document.12">
                    <p:embed/>
                  </p:oleObj>
                </mc:Choice>
                <mc:Fallback>
                  <p:oleObj name="Document" r:id="rId13" imgW="7110231" imgH="1334320" progId="Word.Document.12">
                    <p:embed/>
                    <p:pic>
                      <p:nvPicPr>
                        <p:cNvPr id="12" name="Objekt 11">
                          <a:extLst>
                            <a:ext uri="{FF2B5EF4-FFF2-40B4-BE49-F238E27FC236}">
                              <a16:creationId xmlns:a16="http://schemas.microsoft.com/office/drawing/2014/main" id="{016F4ACD-C496-0916-48FC-CED93EC3C144}"/>
                            </a:ext>
                          </a:extLst>
                        </p:cNvPr>
                        <p:cNvPicPr/>
                        <p:nvPr/>
                      </p:nvPicPr>
                      <p:blipFill>
                        <a:blip r:embed="rId14"/>
                        <a:stretch>
                          <a:fillRect/>
                        </a:stretch>
                      </p:blipFill>
                      <p:spPr>
                        <a:xfrm>
                          <a:off x="535753" y="7005359"/>
                          <a:ext cx="4787901" cy="876300"/>
                        </a:xfrm>
                        <a:prstGeom prst="rect">
                          <a:avLst/>
                        </a:prstGeom>
                      </p:spPr>
                    </p:pic>
                  </p:oleObj>
                </mc:Fallback>
              </mc:AlternateContent>
            </a:graphicData>
          </a:graphic>
        </p:graphicFrame>
      </p:grpSp>
      <p:sp>
        <p:nvSpPr>
          <p:cNvPr id="5" name="Rektangel 4">
            <a:extLst>
              <a:ext uri="{FF2B5EF4-FFF2-40B4-BE49-F238E27FC236}">
                <a16:creationId xmlns:a16="http://schemas.microsoft.com/office/drawing/2014/main" id="{A1B1B959-B778-ACB8-65AC-44EE675DD152}"/>
              </a:ext>
            </a:extLst>
          </p:cNvPr>
          <p:cNvSpPr/>
          <p:nvPr/>
        </p:nvSpPr>
        <p:spPr>
          <a:xfrm>
            <a:off x="75336" y="277848"/>
            <a:ext cx="4179888" cy="3257550"/>
          </a:xfrm>
          <a:prstGeom prst="rect">
            <a:avLst/>
          </a:prstGeom>
          <a:solidFill>
            <a:schemeClr val="bg1">
              <a:alpha val="9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3" name="Rektangel 2">
            <a:extLst>
              <a:ext uri="{FF2B5EF4-FFF2-40B4-BE49-F238E27FC236}">
                <a16:creationId xmlns:a16="http://schemas.microsoft.com/office/drawing/2014/main" id="{0B991280-37D4-88A5-5D43-6B4BFBB0EA8B}"/>
              </a:ext>
            </a:extLst>
          </p:cNvPr>
          <p:cNvSpPr/>
          <p:nvPr/>
        </p:nvSpPr>
        <p:spPr>
          <a:xfrm>
            <a:off x="4351485" y="2246526"/>
            <a:ext cx="2216003" cy="219836"/>
          </a:xfrm>
          <a:prstGeom prst="rect">
            <a:avLst/>
          </a:prstGeom>
          <a:noFill/>
          <a:ln w="28575">
            <a:solidFill>
              <a:srgbClr val="D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6" name="Rektangel 5">
            <a:extLst>
              <a:ext uri="{FF2B5EF4-FFF2-40B4-BE49-F238E27FC236}">
                <a16:creationId xmlns:a16="http://schemas.microsoft.com/office/drawing/2014/main" id="{C6223CDA-1679-72BD-1E66-81DD562E361A}"/>
              </a:ext>
            </a:extLst>
          </p:cNvPr>
          <p:cNvSpPr/>
          <p:nvPr/>
        </p:nvSpPr>
        <p:spPr>
          <a:xfrm>
            <a:off x="4312432" y="155574"/>
            <a:ext cx="7239487" cy="1474006"/>
          </a:xfrm>
          <a:prstGeom prst="rect">
            <a:avLst/>
          </a:prstGeom>
          <a:solidFill>
            <a:schemeClr val="bg1">
              <a:alpha val="9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8" name="Rektangel 7">
            <a:extLst>
              <a:ext uri="{FF2B5EF4-FFF2-40B4-BE49-F238E27FC236}">
                <a16:creationId xmlns:a16="http://schemas.microsoft.com/office/drawing/2014/main" id="{FB2764B4-6808-FAA7-6D5C-866AD6761110}"/>
              </a:ext>
            </a:extLst>
          </p:cNvPr>
          <p:cNvSpPr/>
          <p:nvPr/>
        </p:nvSpPr>
        <p:spPr>
          <a:xfrm>
            <a:off x="4307438" y="4001208"/>
            <a:ext cx="7239487" cy="2544372"/>
          </a:xfrm>
          <a:prstGeom prst="rect">
            <a:avLst/>
          </a:prstGeom>
          <a:solidFill>
            <a:schemeClr val="bg1">
              <a:alpha val="9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a-DK"/>
          </a:p>
        </p:txBody>
      </p:sp>
      <p:pic>
        <p:nvPicPr>
          <p:cNvPr id="15" name="Lyd 14">
            <a:hlinkClick r:id="" action="ppaction://media"/>
            <a:extLst>
              <a:ext uri="{FF2B5EF4-FFF2-40B4-BE49-F238E27FC236}">
                <a16:creationId xmlns:a16="http://schemas.microsoft.com/office/drawing/2014/main" id="{1570EC1C-8736-0E5B-8063-0095483C19E4}"/>
              </a:ext>
            </a:extLst>
          </p:cNvPr>
          <p:cNvPicPr>
            <a:picLocks noChangeAspect="1"/>
          </p:cNvPicPr>
          <p:nvPr>
            <a:audioFile r:link="rId2"/>
            <p:extLst>
              <p:ext uri="{DAA4B4D4-6D71-4841-9C94-3DE7FCFB9230}">
                <p14:media xmlns:p14="http://schemas.microsoft.com/office/powerpoint/2010/main" r:embed="rId1"/>
              </p:ext>
            </p:extLst>
          </p:nvPr>
        </p:nvPicPr>
        <p:blipFill>
          <a:blip r:embed="rId15"/>
          <a:srcRect l="-118750" t="-118750" r="-118750" b="-118750"/>
          <a:stretch>
            <a:fillRect/>
          </a:stretch>
        </p:blipFill>
        <p:spPr>
          <a:xfrm>
            <a:off x="10052304" y="4718304"/>
            <a:ext cx="2057400" cy="2057400"/>
          </a:xfrm>
          <a:prstGeom prst="ellipse">
            <a:avLst/>
          </a:prstGeom>
        </p:spPr>
      </p:pic>
      <p:sp>
        <p:nvSpPr>
          <p:cNvPr id="4" name="Rektangel 3">
            <a:extLst>
              <a:ext uri="{FF2B5EF4-FFF2-40B4-BE49-F238E27FC236}">
                <a16:creationId xmlns:a16="http://schemas.microsoft.com/office/drawing/2014/main" id="{8961EEB5-3D9B-2123-64AB-A07E6076EC73}"/>
              </a:ext>
            </a:extLst>
          </p:cNvPr>
          <p:cNvSpPr/>
          <p:nvPr/>
        </p:nvSpPr>
        <p:spPr>
          <a:xfrm flipH="1">
            <a:off x="210231" y="1203507"/>
            <a:ext cx="45719" cy="54115"/>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11" name="Rektangel 10">
            <a:extLst>
              <a:ext uri="{FF2B5EF4-FFF2-40B4-BE49-F238E27FC236}">
                <a16:creationId xmlns:a16="http://schemas.microsoft.com/office/drawing/2014/main" id="{E437F6C6-2B5A-C5D8-2693-7A31167CE8E9}"/>
              </a:ext>
            </a:extLst>
          </p:cNvPr>
          <p:cNvSpPr/>
          <p:nvPr/>
        </p:nvSpPr>
        <p:spPr>
          <a:xfrm flipH="1">
            <a:off x="207850" y="1738353"/>
            <a:ext cx="45719" cy="54115"/>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14" name="Rektangel 13">
            <a:extLst>
              <a:ext uri="{FF2B5EF4-FFF2-40B4-BE49-F238E27FC236}">
                <a16:creationId xmlns:a16="http://schemas.microsoft.com/office/drawing/2014/main" id="{14AC27BD-E56A-0BBA-BA88-AE017615EF45}"/>
              </a:ext>
            </a:extLst>
          </p:cNvPr>
          <p:cNvSpPr/>
          <p:nvPr/>
        </p:nvSpPr>
        <p:spPr>
          <a:xfrm flipH="1">
            <a:off x="207849" y="2267849"/>
            <a:ext cx="45719" cy="54115"/>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a-DK"/>
          </a:p>
        </p:txBody>
      </p:sp>
    </p:spTree>
    <p:extLst>
      <p:ext uri="{BB962C8B-B14F-4D97-AF65-F5344CB8AC3E}">
        <p14:creationId xmlns:p14="http://schemas.microsoft.com/office/powerpoint/2010/main" val="590983280"/>
      </p:ext>
    </p:extLst>
  </p:cSld>
  <p:clrMapOvr>
    <a:masterClrMapping/>
  </p:clrMapOvr>
  <p:transition advTm="6131">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5"/>
                </p:tgtEl>
              </p:cMediaNode>
            </p:audio>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Objekt 1">
            <a:extLst>
              <a:ext uri="{FF2B5EF4-FFF2-40B4-BE49-F238E27FC236}">
                <a16:creationId xmlns:a16="http://schemas.microsoft.com/office/drawing/2014/main" id="{EBE1A30E-2130-0843-400C-07943A7CBCBB}"/>
              </a:ext>
            </a:extLst>
          </p:cNvPr>
          <p:cNvGraphicFramePr>
            <a:graphicFrameLocks noChangeAspect="1"/>
          </p:cNvGraphicFramePr>
          <p:nvPr/>
        </p:nvGraphicFramePr>
        <p:xfrm>
          <a:off x="136525" y="415925"/>
          <a:ext cx="4179888" cy="3016250"/>
        </p:xfrm>
        <a:graphic>
          <a:graphicData uri="http://schemas.openxmlformats.org/presentationml/2006/ole">
            <mc:AlternateContent xmlns:mc="http://schemas.openxmlformats.org/markup-compatibility/2006">
              <mc:Choice xmlns:v="urn:schemas-microsoft-com:vml" Requires="v">
                <p:oleObj name="Document" r:id="rId5" imgW="7111321" imgH="5084817" progId="Word.Document.12">
                  <p:embed/>
                </p:oleObj>
              </mc:Choice>
              <mc:Fallback>
                <p:oleObj name="Document" r:id="rId5" imgW="7111321" imgH="5084817" progId="Word.Document.12">
                  <p:embed/>
                  <p:pic>
                    <p:nvPicPr>
                      <p:cNvPr id="2" name="Objekt 1">
                        <a:extLst>
                          <a:ext uri="{FF2B5EF4-FFF2-40B4-BE49-F238E27FC236}">
                            <a16:creationId xmlns:a16="http://schemas.microsoft.com/office/drawing/2014/main" id="{EBE1A30E-2130-0843-400C-07943A7CBCBB}"/>
                          </a:ext>
                        </a:extLst>
                      </p:cNvPr>
                      <p:cNvPicPr/>
                      <p:nvPr/>
                    </p:nvPicPr>
                    <p:blipFill>
                      <a:blip r:embed="rId6"/>
                      <a:stretch>
                        <a:fillRect/>
                      </a:stretch>
                    </p:blipFill>
                    <p:spPr>
                      <a:xfrm>
                        <a:off x="136525" y="415925"/>
                        <a:ext cx="4179888" cy="3016250"/>
                      </a:xfrm>
                      <a:prstGeom prst="rect">
                        <a:avLst/>
                      </a:prstGeom>
                    </p:spPr>
                  </p:pic>
                </p:oleObj>
              </mc:Fallback>
            </mc:AlternateContent>
          </a:graphicData>
        </a:graphic>
      </p:graphicFrame>
      <p:grpSp>
        <p:nvGrpSpPr>
          <p:cNvPr id="13" name="Gruppe 12">
            <a:extLst>
              <a:ext uri="{FF2B5EF4-FFF2-40B4-BE49-F238E27FC236}">
                <a16:creationId xmlns:a16="http://schemas.microsoft.com/office/drawing/2014/main" id="{26B3839D-8EA9-19F8-3677-783B5EC53CE8}"/>
              </a:ext>
            </a:extLst>
          </p:cNvPr>
          <p:cNvGrpSpPr/>
          <p:nvPr/>
        </p:nvGrpSpPr>
        <p:grpSpPr>
          <a:xfrm>
            <a:off x="4244975" y="417512"/>
            <a:ext cx="7383108" cy="6427660"/>
            <a:chOff x="530205" y="3673319"/>
            <a:chExt cx="4793449" cy="4208340"/>
          </a:xfrm>
        </p:grpSpPr>
        <p:graphicFrame>
          <p:nvGraphicFramePr>
            <p:cNvPr id="7" name="Objekt 6">
              <a:extLst>
                <a:ext uri="{FF2B5EF4-FFF2-40B4-BE49-F238E27FC236}">
                  <a16:creationId xmlns:a16="http://schemas.microsoft.com/office/drawing/2014/main" id="{57DB25CC-34BA-3956-2DB1-0CC941C6C03C}"/>
                </a:ext>
              </a:extLst>
            </p:cNvPr>
            <p:cNvGraphicFramePr>
              <a:graphicFrameLocks noChangeAspect="1"/>
            </p:cNvGraphicFramePr>
            <p:nvPr/>
          </p:nvGraphicFramePr>
          <p:xfrm>
            <a:off x="530205" y="3673319"/>
            <a:ext cx="4781312" cy="894900"/>
          </p:xfrm>
          <a:graphic>
            <a:graphicData uri="http://schemas.openxmlformats.org/presentationml/2006/ole">
              <mc:AlternateContent xmlns:mc="http://schemas.openxmlformats.org/markup-compatibility/2006">
                <mc:Choice xmlns:v="urn:schemas-microsoft-com:vml" Requires="v">
                  <p:oleObj name="Document" r:id="rId7" imgW="7110231" imgH="1332517" progId="Word.Document.12">
                    <p:embed/>
                  </p:oleObj>
                </mc:Choice>
                <mc:Fallback>
                  <p:oleObj name="Document" r:id="rId7" imgW="7110231" imgH="1332517" progId="Word.Document.12">
                    <p:embed/>
                    <p:pic>
                      <p:nvPicPr>
                        <p:cNvPr id="7" name="Objekt 6">
                          <a:extLst>
                            <a:ext uri="{FF2B5EF4-FFF2-40B4-BE49-F238E27FC236}">
                              <a16:creationId xmlns:a16="http://schemas.microsoft.com/office/drawing/2014/main" id="{57DB25CC-34BA-3956-2DB1-0CC941C6C03C}"/>
                            </a:ext>
                          </a:extLst>
                        </p:cNvPr>
                        <p:cNvPicPr/>
                        <p:nvPr/>
                      </p:nvPicPr>
                      <p:blipFill>
                        <a:blip r:embed="rId8"/>
                        <a:stretch>
                          <a:fillRect/>
                        </a:stretch>
                      </p:blipFill>
                      <p:spPr>
                        <a:xfrm>
                          <a:off x="530205" y="3673319"/>
                          <a:ext cx="4781312" cy="894900"/>
                        </a:xfrm>
                        <a:prstGeom prst="rect">
                          <a:avLst/>
                        </a:prstGeom>
                      </p:spPr>
                    </p:pic>
                  </p:oleObj>
                </mc:Fallback>
              </mc:AlternateContent>
            </a:graphicData>
          </a:graphic>
        </p:graphicFrame>
        <p:graphicFrame>
          <p:nvGraphicFramePr>
            <p:cNvPr id="9" name="Objekt 8">
              <a:extLst>
                <a:ext uri="{FF2B5EF4-FFF2-40B4-BE49-F238E27FC236}">
                  <a16:creationId xmlns:a16="http://schemas.microsoft.com/office/drawing/2014/main" id="{A1857055-80DC-4950-B026-2C2212FF5343}"/>
                </a:ext>
              </a:extLst>
            </p:cNvPr>
            <p:cNvGraphicFramePr>
              <a:graphicFrameLocks noChangeAspect="1"/>
            </p:cNvGraphicFramePr>
            <p:nvPr/>
          </p:nvGraphicFramePr>
          <p:xfrm>
            <a:off x="533207" y="4534471"/>
            <a:ext cx="4781550" cy="1180201"/>
          </p:xfrm>
          <a:graphic>
            <a:graphicData uri="http://schemas.openxmlformats.org/presentationml/2006/ole">
              <mc:AlternateContent xmlns:mc="http://schemas.openxmlformats.org/markup-compatibility/2006">
                <mc:Choice xmlns:v="urn:schemas-microsoft-com:vml" Requires="v">
                  <p:oleObj name="Document" r:id="rId9" imgW="7127530" imgH="1789432" progId="Word.Document.12">
                    <p:embed/>
                  </p:oleObj>
                </mc:Choice>
                <mc:Fallback>
                  <p:oleObj name="Document" r:id="rId9" imgW="7127530" imgH="1789432" progId="Word.Document.12">
                    <p:embed/>
                    <p:pic>
                      <p:nvPicPr>
                        <p:cNvPr id="9" name="Objekt 8">
                          <a:extLst>
                            <a:ext uri="{FF2B5EF4-FFF2-40B4-BE49-F238E27FC236}">
                              <a16:creationId xmlns:a16="http://schemas.microsoft.com/office/drawing/2014/main" id="{A1857055-80DC-4950-B026-2C2212FF5343}"/>
                            </a:ext>
                          </a:extLst>
                        </p:cNvPr>
                        <p:cNvPicPr/>
                        <p:nvPr/>
                      </p:nvPicPr>
                      <p:blipFill>
                        <a:blip r:embed="rId10"/>
                        <a:stretch>
                          <a:fillRect/>
                        </a:stretch>
                      </p:blipFill>
                      <p:spPr>
                        <a:xfrm>
                          <a:off x="533207" y="4534471"/>
                          <a:ext cx="4781550" cy="1180201"/>
                        </a:xfrm>
                        <a:prstGeom prst="rect">
                          <a:avLst/>
                        </a:prstGeom>
                      </p:spPr>
                    </p:pic>
                  </p:oleObj>
                </mc:Fallback>
              </mc:AlternateContent>
            </a:graphicData>
          </a:graphic>
        </p:graphicFrame>
        <p:graphicFrame>
          <p:nvGraphicFramePr>
            <p:cNvPr id="10" name="Objekt 9">
              <a:extLst>
                <a:ext uri="{FF2B5EF4-FFF2-40B4-BE49-F238E27FC236}">
                  <a16:creationId xmlns:a16="http://schemas.microsoft.com/office/drawing/2014/main" id="{741C220A-27D9-D81C-AC57-6BB47DAA64C6}"/>
                </a:ext>
              </a:extLst>
            </p:cNvPr>
            <p:cNvGraphicFramePr>
              <a:graphicFrameLocks noChangeAspect="1"/>
            </p:cNvGraphicFramePr>
            <p:nvPr/>
          </p:nvGraphicFramePr>
          <p:xfrm>
            <a:off x="533206" y="6150266"/>
            <a:ext cx="4778376" cy="885825"/>
          </p:xfrm>
          <a:graphic>
            <a:graphicData uri="http://schemas.openxmlformats.org/presentationml/2006/ole">
              <mc:AlternateContent xmlns:mc="http://schemas.openxmlformats.org/markup-compatibility/2006">
                <mc:Choice xmlns:v="urn:schemas-microsoft-com:vml" Requires="v">
                  <p:oleObj name="Document" r:id="rId11" imgW="7110231" imgH="1334320" progId="Word.Document.12">
                    <p:embed/>
                  </p:oleObj>
                </mc:Choice>
                <mc:Fallback>
                  <p:oleObj name="Document" r:id="rId11" imgW="7110231" imgH="1334320" progId="Word.Document.12">
                    <p:embed/>
                    <p:pic>
                      <p:nvPicPr>
                        <p:cNvPr id="10" name="Objekt 9">
                          <a:extLst>
                            <a:ext uri="{FF2B5EF4-FFF2-40B4-BE49-F238E27FC236}">
                              <a16:creationId xmlns:a16="http://schemas.microsoft.com/office/drawing/2014/main" id="{741C220A-27D9-D81C-AC57-6BB47DAA64C6}"/>
                            </a:ext>
                          </a:extLst>
                        </p:cNvPr>
                        <p:cNvPicPr/>
                        <p:nvPr/>
                      </p:nvPicPr>
                      <p:blipFill>
                        <a:blip r:embed="rId12"/>
                        <a:stretch>
                          <a:fillRect/>
                        </a:stretch>
                      </p:blipFill>
                      <p:spPr>
                        <a:xfrm>
                          <a:off x="533206" y="6150266"/>
                          <a:ext cx="4778376" cy="885825"/>
                        </a:xfrm>
                        <a:prstGeom prst="rect">
                          <a:avLst/>
                        </a:prstGeom>
                      </p:spPr>
                    </p:pic>
                  </p:oleObj>
                </mc:Fallback>
              </mc:AlternateContent>
            </a:graphicData>
          </a:graphic>
        </p:graphicFrame>
        <p:graphicFrame>
          <p:nvGraphicFramePr>
            <p:cNvPr id="12" name="Objekt 11">
              <a:extLst>
                <a:ext uri="{FF2B5EF4-FFF2-40B4-BE49-F238E27FC236}">
                  <a16:creationId xmlns:a16="http://schemas.microsoft.com/office/drawing/2014/main" id="{016F4ACD-C496-0916-48FC-CED93EC3C144}"/>
                </a:ext>
              </a:extLst>
            </p:cNvPr>
            <p:cNvGraphicFramePr>
              <a:graphicFrameLocks noChangeAspect="1"/>
            </p:cNvGraphicFramePr>
            <p:nvPr/>
          </p:nvGraphicFramePr>
          <p:xfrm>
            <a:off x="535753" y="7005359"/>
            <a:ext cx="4787901" cy="876300"/>
          </p:xfrm>
          <a:graphic>
            <a:graphicData uri="http://schemas.openxmlformats.org/presentationml/2006/ole">
              <mc:AlternateContent xmlns:mc="http://schemas.openxmlformats.org/markup-compatibility/2006">
                <mc:Choice xmlns:v="urn:schemas-microsoft-com:vml" Requires="v">
                  <p:oleObj name="Document" r:id="rId13" imgW="7110231" imgH="1334320" progId="Word.Document.12">
                    <p:embed/>
                  </p:oleObj>
                </mc:Choice>
                <mc:Fallback>
                  <p:oleObj name="Document" r:id="rId13" imgW="7110231" imgH="1334320" progId="Word.Document.12">
                    <p:embed/>
                    <p:pic>
                      <p:nvPicPr>
                        <p:cNvPr id="12" name="Objekt 11">
                          <a:extLst>
                            <a:ext uri="{FF2B5EF4-FFF2-40B4-BE49-F238E27FC236}">
                              <a16:creationId xmlns:a16="http://schemas.microsoft.com/office/drawing/2014/main" id="{016F4ACD-C496-0916-48FC-CED93EC3C144}"/>
                            </a:ext>
                          </a:extLst>
                        </p:cNvPr>
                        <p:cNvPicPr/>
                        <p:nvPr/>
                      </p:nvPicPr>
                      <p:blipFill>
                        <a:blip r:embed="rId14"/>
                        <a:stretch>
                          <a:fillRect/>
                        </a:stretch>
                      </p:blipFill>
                      <p:spPr>
                        <a:xfrm>
                          <a:off x="535753" y="7005359"/>
                          <a:ext cx="4787901" cy="876300"/>
                        </a:xfrm>
                        <a:prstGeom prst="rect">
                          <a:avLst/>
                        </a:prstGeom>
                      </p:spPr>
                    </p:pic>
                  </p:oleObj>
                </mc:Fallback>
              </mc:AlternateContent>
            </a:graphicData>
          </a:graphic>
        </p:graphicFrame>
      </p:grpSp>
      <p:sp>
        <p:nvSpPr>
          <p:cNvPr id="5" name="Rektangel 4">
            <a:extLst>
              <a:ext uri="{FF2B5EF4-FFF2-40B4-BE49-F238E27FC236}">
                <a16:creationId xmlns:a16="http://schemas.microsoft.com/office/drawing/2014/main" id="{A1B1B959-B778-ACB8-65AC-44EE675DD152}"/>
              </a:ext>
            </a:extLst>
          </p:cNvPr>
          <p:cNvSpPr/>
          <p:nvPr/>
        </p:nvSpPr>
        <p:spPr>
          <a:xfrm>
            <a:off x="78026" y="277848"/>
            <a:ext cx="4179888" cy="3257550"/>
          </a:xfrm>
          <a:prstGeom prst="rect">
            <a:avLst/>
          </a:prstGeom>
          <a:solidFill>
            <a:schemeClr val="bg1">
              <a:alpha val="9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3" name="Rektangel 2">
            <a:extLst>
              <a:ext uri="{FF2B5EF4-FFF2-40B4-BE49-F238E27FC236}">
                <a16:creationId xmlns:a16="http://schemas.microsoft.com/office/drawing/2014/main" id="{0B991280-37D4-88A5-5D43-6B4BFBB0EA8B}"/>
              </a:ext>
            </a:extLst>
          </p:cNvPr>
          <p:cNvSpPr/>
          <p:nvPr/>
        </p:nvSpPr>
        <p:spPr>
          <a:xfrm>
            <a:off x="6570810" y="2250158"/>
            <a:ext cx="2318877" cy="216203"/>
          </a:xfrm>
          <a:prstGeom prst="rect">
            <a:avLst/>
          </a:prstGeom>
          <a:noFill/>
          <a:ln w="28575">
            <a:solidFill>
              <a:srgbClr val="D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6" name="Rektangel 5">
            <a:extLst>
              <a:ext uri="{FF2B5EF4-FFF2-40B4-BE49-F238E27FC236}">
                <a16:creationId xmlns:a16="http://schemas.microsoft.com/office/drawing/2014/main" id="{C6223CDA-1679-72BD-1E66-81DD562E361A}"/>
              </a:ext>
            </a:extLst>
          </p:cNvPr>
          <p:cNvSpPr/>
          <p:nvPr/>
        </p:nvSpPr>
        <p:spPr>
          <a:xfrm>
            <a:off x="4312432" y="155574"/>
            <a:ext cx="7239487" cy="1474006"/>
          </a:xfrm>
          <a:prstGeom prst="rect">
            <a:avLst/>
          </a:prstGeom>
          <a:solidFill>
            <a:schemeClr val="bg1">
              <a:alpha val="9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8" name="Rektangel 7">
            <a:extLst>
              <a:ext uri="{FF2B5EF4-FFF2-40B4-BE49-F238E27FC236}">
                <a16:creationId xmlns:a16="http://schemas.microsoft.com/office/drawing/2014/main" id="{FB2764B4-6808-FAA7-6D5C-866AD6761110}"/>
              </a:ext>
            </a:extLst>
          </p:cNvPr>
          <p:cNvSpPr/>
          <p:nvPr/>
        </p:nvSpPr>
        <p:spPr>
          <a:xfrm>
            <a:off x="4307438" y="4001208"/>
            <a:ext cx="7239487" cy="2544372"/>
          </a:xfrm>
          <a:prstGeom prst="rect">
            <a:avLst/>
          </a:prstGeom>
          <a:solidFill>
            <a:schemeClr val="bg1">
              <a:alpha val="9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a-DK"/>
          </a:p>
        </p:txBody>
      </p:sp>
      <p:pic>
        <p:nvPicPr>
          <p:cNvPr id="15" name="Lyd 14">
            <a:hlinkClick r:id="" action="ppaction://media"/>
            <a:extLst>
              <a:ext uri="{FF2B5EF4-FFF2-40B4-BE49-F238E27FC236}">
                <a16:creationId xmlns:a16="http://schemas.microsoft.com/office/drawing/2014/main" id="{20060671-92D8-DE83-B6C5-BA8F3EE5835F}"/>
              </a:ext>
            </a:extLst>
          </p:cNvPr>
          <p:cNvPicPr>
            <a:picLocks noChangeAspect="1"/>
          </p:cNvPicPr>
          <p:nvPr>
            <a:audioFile r:link="rId2"/>
            <p:extLst>
              <p:ext uri="{DAA4B4D4-6D71-4841-9C94-3DE7FCFB9230}">
                <p14:media xmlns:p14="http://schemas.microsoft.com/office/powerpoint/2010/main" r:embed="rId1"/>
              </p:ext>
            </p:extLst>
          </p:nvPr>
        </p:nvPicPr>
        <p:blipFill>
          <a:blip r:embed="rId15"/>
          <a:srcRect l="-118750" t="-118750" r="-118750" b="-118750"/>
          <a:stretch>
            <a:fillRect/>
          </a:stretch>
        </p:blipFill>
        <p:spPr>
          <a:xfrm>
            <a:off x="10052304" y="4718304"/>
            <a:ext cx="2057400" cy="2057400"/>
          </a:xfrm>
          <a:prstGeom prst="ellipse">
            <a:avLst/>
          </a:prstGeom>
        </p:spPr>
      </p:pic>
      <p:sp>
        <p:nvSpPr>
          <p:cNvPr id="4" name="Rektangel 3">
            <a:extLst>
              <a:ext uri="{FF2B5EF4-FFF2-40B4-BE49-F238E27FC236}">
                <a16:creationId xmlns:a16="http://schemas.microsoft.com/office/drawing/2014/main" id="{69A7C903-ACF3-A059-53FE-8426358C98E7}"/>
              </a:ext>
            </a:extLst>
          </p:cNvPr>
          <p:cNvSpPr/>
          <p:nvPr/>
        </p:nvSpPr>
        <p:spPr>
          <a:xfrm flipH="1">
            <a:off x="210231" y="1203507"/>
            <a:ext cx="45719" cy="54115"/>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11" name="Rektangel 10">
            <a:extLst>
              <a:ext uri="{FF2B5EF4-FFF2-40B4-BE49-F238E27FC236}">
                <a16:creationId xmlns:a16="http://schemas.microsoft.com/office/drawing/2014/main" id="{EEF9B067-52E6-712C-500A-63CD7D68309C}"/>
              </a:ext>
            </a:extLst>
          </p:cNvPr>
          <p:cNvSpPr/>
          <p:nvPr/>
        </p:nvSpPr>
        <p:spPr>
          <a:xfrm flipH="1">
            <a:off x="207850" y="1738353"/>
            <a:ext cx="45719" cy="54115"/>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14" name="Rektangel 13">
            <a:extLst>
              <a:ext uri="{FF2B5EF4-FFF2-40B4-BE49-F238E27FC236}">
                <a16:creationId xmlns:a16="http://schemas.microsoft.com/office/drawing/2014/main" id="{983EBFC1-01C3-ABCF-F0C6-121CA23671BB}"/>
              </a:ext>
            </a:extLst>
          </p:cNvPr>
          <p:cNvSpPr/>
          <p:nvPr/>
        </p:nvSpPr>
        <p:spPr>
          <a:xfrm flipH="1">
            <a:off x="207849" y="2267849"/>
            <a:ext cx="45719" cy="54115"/>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a-DK"/>
          </a:p>
        </p:txBody>
      </p:sp>
    </p:spTree>
    <p:extLst>
      <p:ext uri="{BB962C8B-B14F-4D97-AF65-F5344CB8AC3E}">
        <p14:creationId xmlns:p14="http://schemas.microsoft.com/office/powerpoint/2010/main" val="3928058093"/>
      </p:ext>
    </p:extLst>
  </p:cSld>
  <p:clrMapOvr>
    <a:masterClrMapping/>
  </p:clrMapOvr>
  <mc:AlternateContent xmlns:mc="http://schemas.openxmlformats.org/markup-compatibility/2006" xmlns:p159="http://schemas.microsoft.com/office/powerpoint/2015/09/main">
    <mc:Choice Requires="p159">
      <p:transition spd="slow" advTm="7385">
        <p159:morph option="byObject"/>
      </p:transition>
    </mc:Choice>
    <mc:Fallback xmlns="">
      <p:transition spd="slow" advTm="7385">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5"/>
                </p:tgtEl>
              </p:cMediaNode>
            </p:audio>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Objekt 1">
            <a:extLst>
              <a:ext uri="{FF2B5EF4-FFF2-40B4-BE49-F238E27FC236}">
                <a16:creationId xmlns:a16="http://schemas.microsoft.com/office/drawing/2014/main" id="{EBE1A30E-2130-0843-400C-07943A7CBCBB}"/>
              </a:ext>
            </a:extLst>
          </p:cNvPr>
          <p:cNvGraphicFramePr>
            <a:graphicFrameLocks noChangeAspect="1"/>
          </p:cNvGraphicFramePr>
          <p:nvPr/>
        </p:nvGraphicFramePr>
        <p:xfrm>
          <a:off x="136525" y="415925"/>
          <a:ext cx="4179888" cy="3016250"/>
        </p:xfrm>
        <a:graphic>
          <a:graphicData uri="http://schemas.openxmlformats.org/presentationml/2006/ole">
            <mc:AlternateContent xmlns:mc="http://schemas.openxmlformats.org/markup-compatibility/2006">
              <mc:Choice xmlns:v="urn:schemas-microsoft-com:vml" Requires="v">
                <p:oleObj name="Document" r:id="rId5" imgW="7111321" imgH="5084817" progId="Word.Document.12">
                  <p:embed/>
                </p:oleObj>
              </mc:Choice>
              <mc:Fallback>
                <p:oleObj name="Document" r:id="rId5" imgW="7111321" imgH="5084817" progId="Word.Document.12">
                  <p:embed/>
                  <p:pic>
                    <p:nvPicPr>
                      <p:cNvPr id="2" name="Objekt 1">
                        <a:extLst>
                          <a:ext uri="{FF2B5EF4-FFF2-40B4-BE49-F238E27FC236}">
                            <a16:creationId xmlns:a16="http://schemas.microsoft.com/office/drawing/2014/main" id="{EBE1A30E-2130-0843-400C-07943A7CBCBB}"/>
                          </a:ext>
                        </a:extLst>
                      </p:cNvPr>
                      <p:cNvPicPr/>
                      <p:nvPr/>
                    </p:nvPicPr>
                    <p:blipFill>
                      <a:blip r:embed="rId6"/>
                      <a:stretch>
                        <a:fillRect/>
                      </a:stretch>
                    </p:blipFill>
                    <p:spPr>
                      <a:xfrm>
                        <a:off x="136525" y="415925"/>
                        <a:ext cx="4179888" cy="3016250"/>
                      </a:xfrm>
                      <a:prstGeom prst="rect">
                        <a:avLst/>
                      </a:prstGeom>
                    </p:spPr>
                  </p:pic>
                </p:oleObj>
              </mc:Fallback>
            </mc:AlternateContent>
          </a:graphicData>
        </a:graphic>
      </p:graphicFrame>
      <p:grpSp>
        <p:nvGrpSpPr>
          <p:cNvPr id="13" name="Gruppe 12">
            <a:extLst>
              <a:ext uri="{FF2B5EF4-FFF2-40B4-BE49-F238E27FC236}">
                <a16:creationId xmlns:a16="http://schemas.microsoft.com/office/drawing/2014/main" id="{26B3839D-8EA9-19F8-3677-783B5EC53CE8}"/>
              </a:ext>
            </a:extLst>
          </p:cNvPr>
          <p:cNvGrpSpPr/>
          <p:nvPr/>
        </p:nvGrpSpPr>
        <p:grpSpPr>
          <a:xfrm>
            <a:off x="4244975" y="417512"/>
            <a:ext cx="7383108" cy="6427660"/>
            <a:chOff x="530205" y="3673319"/>
            <a:chExt cx="4793449" cy="4208340"/>
          </a:xfrm>
        </p:grpSpPr>
        <p:graphicFrame>
          <p:nvGraphicFramePr>
            <p:cNvPr id="7" name="Objekt 6">
              <a:extLst>
                <a:ext uri="{FF2B5EF4-FFF2-40B4-BE49-F238E27FC236}">
                  <a16:creationId xmlns:a16="http://schemas.microsoft.com/office/drawing/2014/main" id="{57DB25CC-34BA-3956-2DB1-0CC941C6C03C}"/>
                </a:ext>
              </a:extLst>
            </p:cNvPr>
            <p:cNvGraphicFramePr>
              <a:graphicFrameLocks noChangeAspect="1"/>
            </p:cNvGraphicFramePr>
            <p:nvPr/>
          </p:nvGraphicFramePr>
          <p:xfrm>
            <a:off x="530205" y="3673319"/>
            <a:ext cx="4781312" cy="894900"/>
          </p:xfrm>
          <a:graphic>
            <a:graphicData uri="http://schemas.openxmlformats.org/presentationml/2006/ole">
              <mc:AlternateContent xmlns:mc="http://schemas.openxmlformats.org/markup-compatibility/2006">
                <mc:Choice xmlns:v="urn:schemas-microsoft-com:vml" Requires="v">
                  <p:oleObj name="Document" r:id="rId7" imgW="7110231" imgH="1332517" progId="Word.Document.12">
                    <p:embed/>
                  </p:oleObj>
                </mc:Choice>
                <mc:Fallback>
                  <p:oleObj name="Document" r:id="rId7" imgW="7110231" imgH="1332517" progId="Word.Document.12">
                    <p:embed/>
                    <p:pic>
                      <p:nvPicPr>
                        <p:cNvPr id="7" name="Objekt 6">
                          <a:extLst>
                            <a:ext uri="{FF2B5EF4-FFF2-40B4-BE49-F238E27FC236}">
                              <a16:creationId xmlns:a16="http://schemas.microsoft.com/office/drawing/2014/main" id="{57DB25CC-34BA-3956-2DB1-0CC941C6C03C}"/>
                            </a:ext>
                          </a:extLst>
                        </p:cNvPr>
                        <p:cNvPicPr/>
                        <p:nvPr/>
                      </p:nvPicPr>
                      <p:blipFill>
                        <a:blip r:embed="rId8"/>
                        <a:stretch>
                          <a:fillRect/>
                        </a:stretch>
                      </p:blipFill>
                      <p:spPr>
                        <a:xfrm>
                          <a:off x="530205" y="3673319"/>
                          <a:ext cx="4781312" cy="894900"/>
                        </a:xfrm>
                        <a:prstGeom prst="rect">
                          <a:avLst/>
                        </a:prstGeom>
                      </p:spPr>
                    </p:pic>
                  </p:oleObj>
                </mc:Fallback>
              </mc:AlternateContent>
            </a:graphicData>
          </a:graphic>
        </p:graphicFrame>
        <p:graphicFrame>
          <p:nvGraphicFramePr>
            <p:cNvPr id="9" name="Objekt 8">
              <a:extLst>
                <a:ext uri="{FF2B5EF4-FFF2-40B4-BE49-F238E27FC236}">
                  <a16:creationId xmlns:a16="http://schemas.microsoft.com/office/drawing/2014/main" id="{A1857055-80DC-4950-B026-2C2212FF5343}"/>
                </a:ext>
              </a:extLst>
            </p:cNvPr>
            <p:cNvGraphicFramePr>
              <a:graphicFrameLocks noChangeAspect="1"/>
            </p:cNvGraphicFramePr>
            <p:nvPr/>
          </p:nvGraphicFramePr>
          <p:xfrm>
            <a:off x="533207" y="4534471"/>
            <a:ext cx="4781550" cy="1180201"/>
          </p:xfrm>
          <a:graphic>
            <a:graphicData uri="http://schemas.openxmlformats.org/presentationml/2006/ole">
              <mc:AlternateContent xmlns:mc="http://schemas.openxmlformats.org/markup-compatibility/2006">
                <mc:Choice xmlns:v="urn:schemas-microsoft-com:vml" Requires="v">
                  <p:oleObj name="Document" r:id="rId9" imgW="7127530" imgH="1789432" progId="Word.Document.12">
                    <p:embed/>
                  </p:oleObj>
                </mc:Choice>
                <mc:Fallback>
                  <p:oleObj name="Document" r:id="rId9" imgW="7127530" imgH="1789432" progId="Word.Document.12">
                    <p:embed/>
                    <p:pic>
                      <p:nvPicPr>
                        <p:cNvPr id="9" name="Objekt 8">
                          <a:extLst>
                            <a:ext uri="{FF2B5EF4-FFF2-40B4-BE49-F238E27FC236}">
                              <a16:creationId xmlns:a16="http://schemas.microsoft.com/office/drawing/2014/main" id="{A1857055-80DC-4950-B026-2C2212FF5343}"/>
                            </a:ext>
                          </a:extLst>
                        </p:cNvPr>
                        <p:cNvPicPr/>
                        <p:nvPr/>
                      </p:nvPicPr>
                      <p:blipFill>
                        <a:blip r:embed="rId10"/>
                        <a:stretch>
                          <a:fillRect/>
                        </a:stretch>
                      </p:blipFill>
                      <p:spPr>
                        <a:xfrm>
                          <a:off x="533207" y="4534471"/>
                          <a:ext cx="4781550" cy="1180201"/>
                        </a:xfrm>
                        <a:prstGeom prst="rect">
                          <a:avLst/>
                        </a:prstGeom>
                      </p:spPr>
                    </p:pic>
                  </p:oleObj>
                </mc:Fallback>
              </mc:AlternateContent>
            </a:graphicData>
          </a:graphic>
        </p:graphicFrame>
        <p:graphicFrame>
          <p:nvGraphicFramePr>
            <p:cNvPr id="10" name="Objekt 9">
              <a:extLst>
                <a:ext uri="{FF2B5EF4-FFF2-40B4-BE49-F238E27FC236}">
                  <a16:creationId xmlns:a16="http://schemas.microsoft.com/office/drawing/2014/main" id="{741C220A-27D9-D81C-AC57-6BB47DAA64C6}"/>
                </a:ext>
              </a:extLst>
            </p:cNvPr>
            <p:cNvGraphicFramePr>
              <a:graphicFrameLocks noChangeAspect="1"/>
            </p:cNvGraphicFramePr>
            <p:nvPr/>
          </p:nvGraphicFramePr>
          <p:xfrm>
            <a:off x="533206" y="6150266"/>
            <a:ext cx="4778376" cy="885825"/>
          </p:xfrm>
          <a:graphic>
            <a:graphicData uri="http://schemas.openxmlformats.org/presentationml/2006/ole">
              <mc:AlternateContent xmlns:mc="http://schemas.openxmlformats.org/markup-compatibility/2006">
                <mc:Choice xmlns:v="urn:schemas-microsoft-com:vml" Requires="v">
                  <p:oleObj name="Document" r:id="rId11" imgW="7110231" imgH="1334320" progId="Word.Document.12">
                    <p:embed/>
                  </p:oleObj>
                </mc:Choice>
                <mc:Fallback>
                  <p:oleObj name="Document" r:id="rId11" imgW="7110231" imgH="1334320" progId="Word.Document.12">
                    <p:embed/>
                    <p:pic>
                      <p:nvPicPr>
                        <p:cNvPr id="10" name="Objekt 9">
                          <a:extLst>
                            <a:ext uri="{FF2B5EF4-FFF2-40B4-BE49-F238E27FC236}">
                              <a16:creationId xmlns:a16="http://schemas.microsoft.com/office/drawing/2014/main" id="{741C220A-27D9-D81C-AC57-6BB47DAA64C6}"/>
                            </a:ext>
                          </a:extLst>
                        </p:cNvPr>
                        <p:cNvPicPr/>
                        <p:nvPr/>
                      </p:nvPicPr>
                      <p:blipFill>
                        <a:blip r:embed="rId12"/>
                        <a:stretch>
                          <a:fillRect/>
                        </a:stretch>
                      </p:blipFill>
                      <p:spPr>
                        <a:xfrm>
                          <a:off x="533206" y="6150266"/>
                          <a:ext cx="4778376" cy="885825"/>
                        </a:xfrm>
                        <a:prstGeom prst="rect">
                          <a:avLst/>
                        </a:prstGeom>
                      </p:spPr>
                    </p:pic>
                  </p:oleObj>
                </mc:Fallback>
              </mc:AlternateContent>
            </a:graphicData>
          </a:graphic>
        </p:graphicFrame>
        <p:graphicFrame>
          <p:nvGraphicFramePr>
            <p:cNvPr id="12" name="Objekt 11">
              <a:extLst>
                <a:ext uri="{FF2B5EF4-FFF2-40B4-BE49-F238E27FC236}">
                  <a16:creationId xmlns:a16="http://schemas.microsoft.com/office/drawing/2014/main" id="{016F4ACD-C496-0916-48FC-CED93EC3C144}"/>
                </a:ext>
              </a:extLst>
            </p:cNvPr>
            <p:cNvGraphicFramePr>
              <a:graphicFrameLocks noChangeAspect="1"/>
            </p:cNvGraphicFramePr>
            <p:nvPr/>
          </p:nvGraphicFramePr>
          <p:xfrm>
            <a:off x="535753" y="7005359"/>
            <a:ext cx="4787901" cy="876300"/>
          </p:xfrm>
          <a:graphic>
            <a:graphicData uri="http://schemas.openxmlformats.org/presentationml/2006/ole">
              <mc:AlternateContent xmlns:mc="http://schemas.openxmlformats.org/markup-compatibility/2006">
                <mc:Choice xmlns:v="urn:schemas-microsoft-com:vml" Requires="v">
                  <p:oleObj name="Document" r:id="rId13" imgW="7110231" imgH="1334320" progId="Word.Document.12">
                    <p:embed/>
                  </p:oleObj>
                </mc:Choice>
                <mc:Fallback>
                  <p:oleObj name="Document" r:id="rId13" imgW="7110231" imgH="1334320" progId="Word.Document.12">
                    <p:embed/>
                    <p:pic>
                      <p:nvPicPr>
                        <p:cNvPr id="12" name="Objekt 11">
                          <a:extLst>
                            <a:ext uri="{FF2B5EF4-FFF2-40B4-BE49-F238E27FC236}">
                              <a16:creationId xmlns:a16="http://schemas.microsoft.com/office/drawing/2014/main" id="{016F4ACD-C496-0916-48FC-CED93EC3C144}"/>
                            </a:ext>
                          </a:extLst>
                        </p:cNvPr>
                        <p:cNvPicPr/>
                        <p:nvPr/>
                      </p:nvPicPr>
                      <p:blipFill>
                        <a:blip r:embed="rId14"/>
                        <a:stretch>
                          <a:fillRect/>
                        </a:stretch>
                      </p:blipFill>
                      <p:spPr>
                        <a:xfrm>
                          <a:off x="535753" y="7005359"/>
                          <a:ext cx="4787901" cy="876300"/>
                        </a:xfrm>
                        <a:prstGeom prst="rect">
                          <a:avLst/>
                        </a:prstGeom>
                      </p:spPr>
                    </p:pic>
                  </p:oleObj>
                </mc:Fallback>
              </mc:AlternateContent>
            </a:graphicData>
          </a:graphic>
        </p:graphicFrame>
      </p:grpSp>
      <p:sp>
        <p:nvSpPr>
          <p:cNvPr id="5" name="Rektangel 4">
            <a:extLst>
              <a:ext uri="{FF2B5EF4-FFF2-40B4-BE49-F238E27FC236}">
                <a16:creationId xmlns:a16="http://schemas.microsoft.com/office/drawing/2014/main" id="{A1B1B959-B778-ACB8-65AC-44EE675DD152}"/>
              </a:ext>
            </a:extLst>
          </p:cNvPr>
          <p:cNvSpPr/>
          <p:nvPr/>
        </p:nvSpPr>
        <p:spPr>
          <a:xfrm>
            <a:off x="75336" y="277848"/>
            <a:ext cx="4179888" cy="3257550"/>
          </a:xfrm>
          <a:prstGeom prst="rect">
            <a:avLst/>
          </a:prstGeom>
          <a:solidFill>
            <a:schemeClr val="bg1">
              <a:alpha val="9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6" name="Rektangel 5">
            <a:extLst>
              <a:ext uri="{FF2B5EF4-FFF2-40B4-BE49-F238E27FC236}">
                <a16:creationId xmlns:a16="http://schemas.microsoft.com/office/drawing/2014/main" id="{C6223CDA-1679-72BD-1E66-81DD562E361A}"/>
              </a:ext>
            </a:extLst>
          </p:cNvPr>
          <p:cNvSpPr/>
          <p:nvPr/>
        </p:nvSpPr>
        <p:spPr>
          <a:xfrm>
            <a:off x="4312432" y="155574"/>
            <a:ext cx="7239487" cy="1474006"/>
          </a:xfrm>
          <a:prstGeom prst="rect">
            <a:avLst/>
          </a:prstGeom>
          <a:solidFill>
            <a:schemeClr val="bg1">
              <a:alpha val="9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8" name="Rektangel 7">
            <a:extLst>
              <a:ext uri="{FF2B5EF4-FFF2-40B4-BE49-F238E27FC236}">
                <a16:creationId xmlns:a16="http://schemas.microsoft.com/office/drawing/2014/main" id="{FB2764B4-6808-FAA7-6D5C-866AD6761110}"/>
              </a:ext>
            </a:extLst>
          </p:cNvPr>
          <p:cNvSpPr/>
          <p:nvPr/>
        </p:nvSpPr>
        <p:spPr>
          <a:xfrm>
            <a:off x="4307438" y="4001208"/>
            <a:ext cx="7239487" cy="2544372"/>
          </a:xfrm>
          <a:prstGeom prst="rect">
            <a:avLst/>
          </a:prstGeom>
          <a:solidFill>
            <a:schemeClr val="bg1">
              <a:alpha val="9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4" name="Rektangel 3">
            <a:extLst>
              <a:ext uri="{FF2B5EF4-FFF2-40B4-BE49-F238E27FC236}">
                <a16:creationId xmlns:a16="http://schemas.microsoft.com/office/drawing/2014/main" id="{6ED35AAB-6D4C-1890-0E17-FBE79368169B}"/>
              </a:ext>
            </a:extLst>
          </p:cNvPr>
          <p:cNvSpPr/>
          <p:nvPr/>
        </p:nvSpPr>
        <p:spPr>
          <a:xfrm>
            <a:off x="8894910" y="2250158"/>
            <a:ext cx="2596050" cy="216203"/>
          </a:xfrm>
          <a:prstGeom prst="rect">
            <a:avLst/>
          </a:prstGeom>
          <a:noFill/>
          <a:ln w="28575">
            <a:solidFill>
              <a:srgbClr val="D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a-DK"/>
          </a:p>
        </p:txBody>
      </p:sp>
      <p:pic>
        <p:nvPicPr>
          <p:cNvPr id="16" name="Lyd 15">
            <a:hlinkClick r:id="" action="ppaction://media"/>
            <a:extLst>
              <a:ext uri="{FF2B5EF4-FFF2-40B4-BE49-F238E27FC236}">
                <a16:creationId xmlns:a16="http://schemas.microsoft.com/office/drawing/2014/main" id="{D3B68491-4CED-BCF2-A25F-412BFA3BA724}"/>
              </a:ext>
            </a:extLst>
          </p:cNvPr>
          <p:cNvPicPr>
            <a:picLocks noChangeAspect="1"/>
          </p:cNvPicPr>
          <p:nvPr>
            <a:audioFile r:link="rId2"/>
            <p:extLst>
              <p:ext uri="{DAA4B4D4-6D71-4841-9C94-3DE7FCFB9230}">
                <p14:media xmlns:p14="http://schemas.microsoft.com/office/powerpoint/2010/main" r:embed="rId1"/>
              </p:ext>
            </p:extLst>
          </p:nvPr>
        </p:nvPicPr>
        <p:blipFill>
          <a:blip r:embed="rId15"/>
          <a:srcRect l="-118750" t="-118750" r="-118750" b="-118750"/>
          <a:stretch>
            <a:fillRect/>
          </a:stretch>
        </p:blipFill>
        <p:spPr>
          <a:xfrm>
            <a:off x="10052304" y="4718304"/>
            <a:ext cx="2057400" cy="2057400"/>
          </a:xfrm>
          <a:prstGeom prst="ellipse">
            <a:avLst/>
          </a:prstGeom>
        </p:spPr>
      </p:pic>
      <p:sp>
        <p:nvSpPr>
          <p:cNvPr id="3" name="Rektangel 2">
            <a:extLst>
              <a:ext uri="{FF2B5EF4-FFF2-40B4-BE49-F238E27FC236}">
                <a16:creationId xmlns:a16="http://schemas.microsoft.com/office/drawing/2014/main" id="{5E5206B8-5448-7FD1-D107-5ED6B993DE4F}"/>
              </a:ext>
            </a:extLst>
          </p:cNvPr>
          <p:cNvSpPr/>
          <p:nvPr/>
        </p:nvSpPr>
        <p:spPr>
          <a:xfrm flipH="1">
            <a:off x="210231" y="1203507"/>
            <a:ext cx="45719" cy="54115"/>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11" name="Rektangel 10">
            <a:extLst>
              <a:ext uri="{FF2B5EF4-FFF2-40B4-BE49-F238E27FC236}">
                <a16:creationId xmlns:a16="http://schemas.microsoft.com/office/drawing/2014/main" id="{0D220404-80D8-78C1-C267-5675ACCF784D}"/>
              </a:ext>
            </a:extLst>
          </p:cNvPr>
          <p:cNvSpPr/>
          <p:nvPr/>
        </p:nvSpPr>
        <p:spPr>
          <a:xfrm flipH="1">
            <a:off x="207850" y="1738353"/>
            <a:ext cx="45719" cy="54115"/>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14" name="Rektangel 13">
            <a:extLst>
              <a:ext uri="{FF2B5EF4-FFF2-40B4-BE49-F238E27FC236}">
                <a16:creationId xmlns:a16="http://schemas.microsoft.com/office/drawing/2014/main" id="{0D0AEEA7-9423-5366-055C-F5D876BEA554}"/>
              </a:ext>
            </a:extLst>
          </p:cNvPr>
          <p:cNvSpPr/>
          <p:nvPr/>
        </p:nvSpPr>
        <p:spPr>
          <a:xfrm flipH="1">
            <a:off x="207849" y="2267849"/>
            <a:ext cx="45719" cy="54115"/>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a-DK"/>
          </a:p>
        </p:txBody>
      </p:sp>
    </p:spTree>
    <p:extLst>
      <p:ext uri="{BB962C8B-B14F-4D97-AF65-F5344CB8AC3E}">
        <p14:creationId xmlns:p14="http://schemas.microsoft.com/office/powerpoint/2010/main" val="1483867979"/>
      </p:ext>
    </p:extLst>
  </p:cSld>
  <p:clrMapOvr>
    <a:masterClrMapping/>
  </p:clrMapOvr>
  <mc:AlternateContent xmlns:mc="http://schemas.openxmlformats.org/markup-compatibility/2006" xmlns:p159="http://schemas.microsoft.com/office/powerpoint/2015/09/main">
    <mc:Choice Requires="p159">
      <p:transition spd="slow" advTm="19044">
        <p159:morph option="byObject"/>
      </p:transition>
    </mc:Choice>
    <mc:Fallback xmlns="">
      <p:transition spd="slow" advTm="19044">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6"/>
                </p:tgtEl>
              </p:cMediaNode>
            </p:audio>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Billede 16" descr="Et billede, der indeholder sky, udendørs, statue, person&#10;&#10;Automatisk genereret beskrivelse">
            <a:extLst>
              <a:ext uri="{FF2B5EF4-FFF2-40B4-BE49-F238E27FC236}">
                <a16:creationId xmlns:a16="http://schemas.microsoft.com/office/drawing/2014/main" id="{379CC0FC-998E-5C52-61E8-05DAEB37F009}"/>
              </a:ext>
            </a:extLst>
          </p:cNvPr>
          <p:cNvPicPr>
            <a:picLocks noChangeAspect="1"/>
          </p:cNvPicPr>
          <p:nvPr/>
        </p:nvPicPr>
        <p:blipFill rotWithShape="1">
          <a:blip r:embed="rId5">
            <a:extLst>
              <a:ext uri="{28A0092B-C50C-407E-A947-70E740481C1C}">
                <a14:useLocalDpi xmlns:a14="http://schemas.microsoft.com/office/drawing/2010/main" val="0"/>
              </a:ext>
            </a:extLst>
          </a:blip>
          <a:srcRect r="14370" b="26465"/>
          <a:stretch/>
        </p:blipFill>
        <p:spPr>
          <a:xfrm>
            <a:off x="1" y="-12699"/>
            <a:ext cx="12191999" cy="6966858"/>
          </a:xfrm>
          <a:prstGeom prst="rect">
            <a:avLst/>
          </a:prstGeom>
        </p:spPr>
      </p:pic>
      <p:sp>
        <p:nvSpPr>
          <p:cNvPr id="15" name="Rektangel 14">
            <a:extLst>
              <a:ext uri="{FF2B5EF4-FFF2-40B4-BE49-F238E27FC236}">
                <a16:creationId xmlns:a16="http://schemas.microsoft.com/office/drawing/2014/main" id="{8A711913-546F-DA6E-2B32-DF4672127FA8}"/>
              </a:ext>
            </a:extLst>
          </p:cNvPr>
          <p:cNvSpPr/>
          <p:nvPr/>
        </p:nvSpPr>
        <p:spPr>
          <a:xfrm>
            <a:off x="1" y="0"/>
            <a:ext cx="12191999" cy="6966857"/>
          </a:xfrm>
          <a:prstGeom prst="rect">
            <a:avLst/>
          </a:prstGeom>
          <a:solidFill>
            <a:schemeClr val="bg1">
              <a:alpha val="58000"/>
            </a:schemeClr>
          </a:solidFill>
          <a:ln w="9525">
            <a:solidFill>
              <a:srgbClr val="1F4A60"/>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da-DK" dirty="0" err="1"/>
          </a:p>
        </p:txBody>
      </p:sp>
      <p:sp>
        <p:nvSpPr>
          <p:cNvPr id="13" name="Title 1">
            <a:extLst>
              <a:ext uri="{FF2B5EF4-FFF2-40B4-BE49-F238E27FC236}">
                <a16:creationId xmlns:a16="http://schemas.microsoft.com/office/drawing/2014/main" id="{0AB2DF65-C7C6-A37F-C791-84316F9982BE}"/>
              </a:ext>
            </a:extLst>
          </p:cNvPr>
          <p:cNvSpPr txBox="1">
            <a:spLocks/>
          </p:cNvSpPr>
          <p:nvPr/>
        </p:nvSpPr>
        <p:spPr>
          <a:xfrm>
            <a:off x="1008210" y="2401488"/>
            <a:ext cx="5639334" cy="2055024"/>
          </a:xfrm>
          <a:prstGeom prst="rect">
            <a:avLst/>
          </a:prstGeom>
          <a:noFill/>
          <a:ln w="38100">
            <a:solidFill>
              <a:schemeClr val="accent5">
                <a:lumMod val="50000"/>
              </a:schemeClr>
            </a:solidFill>
          </a:ln>
        </p:spPr>
        <p:txBody>
          <a:bodyPr vert="horz" wrap="square" lIns="360000" tIns="360000" rIns="360000" bIns="360000" numCol="1" rtlCol="0" anchor="ctr" anchorCtr="0">
            <a:spAutoFit/>
          </a:bodyPr>
          <a:lstStyle>
            <a:lvl1pPr algn="l" defTabSz="914400" rtl="0" eaLnBrk="1" latinLnBrk="0" hangingPunct="1">
              <a:lnSpc>
                <a:spcPct val="85000"/>
              </a:lnSpc>
              <a:spcBef>
                <a:spcPct val="0"/>
              </a:spcBef>
              <a:buNone/>
              <a:defRPr sz="2800" b="1" kern="1200">
                <a:solidFill>
                  <a:schemeClr val="tx1"/>
                </a:solidFill>
                <a:latin typeface="+mj-lt"/>
                <a:ea typeface="+mj-ea"/>
                <a:cs typeface="+mj-cs"/>
              </a:defRPr>
            </a:lvl1pPr>
          </a:lstStyle>
          <a:p>
            <a:pPr>
              <a:lnSpc>
                <a:spcPct val="150000"/>
              </a:lnSpc>
            </a:pPr>
            <a:r>
              <a:rPr lang="da-DK" sz="2000" dirty="0">
                <a:solidFill>
                  <a:schemeClr val="accent5">
                    <a:lumMod val="50000"/>
                  </a:schemeClr>
                </a:solidFill>
              </a:rPr>
              <a:t>BFH-FP-boernefarmakologi@regionh.dk</a:t>
            </a:r>
          </a:p>
          <a:p>
            <a:pPr marL="342900" indent="-342900">
              <a:lnSpc>
                <a:spcPct val="150000"/>
              </a:lnSpc>
              <a:buFont typeface="Arial" panose="020B0604020202020204" pitchFamily="34" charset="0"/>
              <a:buChar char="•"/>
            </a:pPr>
            <a:r>
              <a:rPr lang="da-DK" sz="2000" b="0" baseline="0" dirty="0">
                <a:solidFill>
                  <a:schemeClr val="accent5">
                    <a:lumMod val="50000"/>
                  </a:schemeClr>
                </a:solidFill>
              </a:rPr>
              <a:t>Feedback</a:t>
            </a:r>
          </a:p>
          <a:p>
            <a:pPr marL="342900" indent="-342900">
              <a:lnSpc>
                <a:spcPct val="150000"/>
              </a:lnSpc>
              <a:buFont typeface="Arial" panose="020B0604020202020204" pitchFamily="34" charset="0"/>
              <a:buChar char="•"/>
            </a:pPr>
            <a:r>
              <a:rPr lang="da-DK" sz="2000" b="0" dirty="0">
                <a:solidFill>
                  <a:schemeClr val="accent5">
                    <a:lumMod val="50000"/>
                  </a:schemeClr>
                </a:solidFill>
              </a:rPr>
              <a:t>Nyhedsbrev</a:t>
            </a:r>
            <a:endParaRPr lang="da-DK" sz="2000" b="0" baseline="0" dirty="0">
              <a:solidFill>
                <a:schemeClr val="accent5">
                  <a:lumMod val="50000"/>
                </a:schemeClr>
              </a:solidFill>
            </a:endParaRPr>
          </a:p>
        </p:txBody>
      </p:sp>
      <p:pic>
        <p:nvPicPr>
          <p:cNvPr id="28" name="Billede 27" descr="Et billede, der indeholder tekst, Font/skrifttype, skærmbillede, Grafik&#10;&#10;Automatisk genereret beskrivelse">
            <a:extLst>
              <a:ext uri="{FF2B5EF4-FFF2-40B4-BE49-F238E27FC236}">
                <a16:creationId xmlns:a16="http://schemas.microsoft.com/office/drawing/2014/main" id="{EE3FBF48-7820-DE6A-1911-8B98F77B968B}"/>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65132" y="5946621"/>
            <a:ext cx="2257426" cy="684390"/>
          </a:xfrm>
          <a:prstGeom prst="rect">
            <a:avLst/>
          </a:prstGeom>
        </p:spPr>
      </p:pic>
      <p:pic>
        <p:nvPicPr>
          <p:cNvPr id="29" name="Billede 28" descr="Et billede, der indeholder Font/skrifttype, tekst, Grafik, skærmbillede&#10;&#10;Automatisk genereret beskrivelse">
            <a:extLst>
              <a:ext uri="{FF2B5EF4-FFF2-40B4-BE49-F238E27FC236}">
                <a16:creationId xmlns:a16="http://schemas.microsoft.com/office/drawing/2014/main" id="{1A33F831-A5E6-F6AD-041B-1742B0AF1C48}"/>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2906759" y="5886158"/>
            <a:ext cx="1406285" cy="744853"/>
          </a:xfrm>
          <a:prstGeom prst="rect">
            <a:avLst/>
          </a:prstGeom>
        </p:spPr>
      </p:pic>
      <p:pic>
        <p:nvPicPr>
          <p:cNvPr id="6" name="Lyd 5">
            <a:hlinkClick r:id="" action="ppaction://media"/>
            <a:extLst>
              <a:ext uri="{FF2B5EF4-FFF2-40B4-BE49-F238E27FC236}">
                <a16:creationId xmlns:a16="http://schemas.microsoft.com/office/drawing/2014/main" id="{DD809201-D3A1-D5C1-39CB-0A61E54895F2}"/>
              </a:ext>
            </a:extLst>
          </p:cNvPr>
          <p:cNvPicPr>
            <a:picLocks noChangeAspect="1"/>
          </p:cNvPicPr>
          <p:nvPr>
            <a:audioFile r:link="rId2"/>
            <p:extLst>
              <p:ext uri="{DAA4B4D4-6D71-4841-9C94-3DE7FCFB9230}">
                <p14:media xmlns:p14="http://schemas.microsoft.com/office/powerpoint/2010/main" r:embed="rId1"/>
              </p:ext>
            </p:extLst>
          </p:nvPr>
        </p:nvPicPr>
        <p:blipFill>
          <a:blip r:embed="rId8"/>
          <a:srcRect l="-118750" t="-118750" r="-118750" b="-118750"/>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1356163333"/>
      </p:ext>
    </p:extLst>
  </p:cSld>
  <p:clrMapOvr>
    <a:masterClrMapping/>
  </p:clrMapOvr>
  <p:transition advTm="18162">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6"/>
                </p:tgtEl>
              </p:cMediaNode>
            </p:audi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Objekt 1">
            <a:extLst>
              <a:ext uri="{FF2B5EF4-FFF2-40B4-BE49-F238E27FC236}">
                <a16:creationId xmlns:a16="http://schemas.microsoft.com/office/drawing/2014/main" id="{EBE1A30E-2130-0843-400C-07943A7CBCBB}"/>
              </a:ext>
            </a:extLst>
          </p:cNvPr>
          <p:cNvGraphicFramePr>
            <a:graphicFrameLocks noChangeAspect="1"/>
          </p:cNvGraphicFramePr>
          <p:nvPr>
            <p:extLst>
              <p:ext uri="{D42A27DB-BD31-4B8C-83A1-F6EECF244321}">
                <p14:modId xmlns:p14="http://schemas.microsoft.com/office/powerpoint/2010/main" val="1203264034"/>
              </p:ext>
            </p:extLst>
          </p:nvPr>
        </p:nvGraphicFramePr>
        <p:xfrm>
          <a:off x="1508125" y="354013"/>
          <a:ext cx="9124950" cy="6486525"/>
        </p:xfrm>
        <a:graphic>
          <a:graphicData uri="http://schemas.openxmlformats.org/presentationml/2006/ole">
            <mc:AlternateContent xmlns:mc="http://schemas.openxmlformats.org/markup-compatibility/2006">
              <mc:Choice xmlns:v="urn:schemas-microsoft-com:vml" Requires="v">
                <p:oleObj name="Document" r:id="rId5" imgW="7111321" imgH="5045154" progId="Word.Document.12">
                  <p:embed/>
                </p:oleObj>
              </mc:Choice>
              <mc:Fallback>
                <p:oleObj name="Document" r:id="rId5" imgW="7111321" imgH="5045154" progId="Word.Document.12">
                  <p:embed/>
                  <p:pic>
                    <p:nvPicPr>
                      <p:cNvPr id="2" name="Objekt 1">
                        <a:extLst>
                          <a:ext uri="{FF2B5EF4-FFF2-40B4-BE49-F238E27FC236}">
                            <a16:creationId xmlns:a16="http://schemas.microsoft.com/office/drawing/2014/main" id="{EBE1A30E-2130-0843-400C-07943A7CBCBB}"/>
                          </a:ext>
                        </a:extLst>
                      </p:cNvPr>
                      <p:cNvPicPr/>
                      <p:nvPr/>
                    </p:nvPicPr>
                    <p:blipFill>
                      <a:blip r:embed="rId6"/>
                      <a:stretch>
                        <a:fillRect/>
                      </a:stretch>
                    </p:blipFill>
                    <p:spPr>
                      <a:xfrm>
                        <a:off x="1508125" y="354013"/>
                        <a:ext cx="9124950" cy="6486525"/>
                      </a:xfrm>
                      <a:prstGeom prst="rect">
                        <a:avLst/>
                      </a:prstGeom>
                    </p:spPr>
                  </p:pic>
                </p:oleObj>
              </mc:Fallback>
            </mc:AlternateContent>
          </a:graphicData>
        </a:graphic>
      </p:graphicFrame>
      <p:pic>
        <p:nvPicPr>
          <p:cNvPr id="38" name="Lyd 37">
            <a:hlinkClick r:id="" action="ppaction://media"/>
            <a:extLst>
              <a:ext uri="{FF2B5EF4-FFF2-40B4-BE49-F238E27FC236}">
                <a16:creationId xmlns:a16="http://schemas.microsoft.com/office/drawing/2014/main" id="{DDD83E86-E510-C4A3-2DB5-0E024B4D7B86}"/>
              </a:ext>
            </a:extLst>
          </p:cNvPr>
          <p:cNvPicPr>
            <a:picLocks noChangeAspect="1"/>
          </p:cNvPicPr>
          <p:nvPr>
            <a:audioFile r:link="rId2"/>
            <p:extLst>
              <p:ext uri="{DAA4B4D4-6D71-4841-9C94-3DE7FCFB9230}">
                <p14:media xmlns:p14="http://schemas.microsoft.com/office/powerpoint/2010/main" r:embed="rId1"/>
              </p:ext>
            </p:extLst>
          </p:nvPr>
        </p:nvPicPr>
        <p:blipFill>
          <a:blip r:embed="rId7"/>
          <a:srcRect l="-118750" t="-118750" r="-118750" b="-118750"/>
          <a:stretch>
            <a:fillRect/>
          </a:stretch>
        </p:blipFill>
        <p:spPr>
          <a:xfrm>
            <a:off x="10052304" y="4718304"/>
            <a:ext cx="2057400" cy="2057400"/>
          </a:xfrm>
          <a:prstGeom prst="ellipse">
            <a:avLst/>
          </a:prstGeom>
        </p:spPr>
      </p:pic>
      <p:sp>
        <p:nvSpPr>
          <p:cNvPr id="3" name="Rektangel 2">
            <a:extLst>
              <a:ext uri="{FF2B5EF4-FFF2-40B4-BE49-F238E27FC236}">
                <a16:creationId xmlns:a16="http://schemas.microsoft.com/office/drawing/2014/main" id="{9D649EBC-E861-5980-AEB6-B466D10706EB}"/>
              </a:ext>
            </a:extLst>
          </p:cNvPr>
          <p:cNvSpPr/>
          <p:nvPr/>
        </p:nvSpPr>
        <p:spPr>
          <a:xfrm>
            <a:off x="1689846" y="2097741"/>
            <a:ext cx="45719" cy="80682"/>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4" name="Rektangel 3">
            <a:extLst>
              <a:ext uri="{FF2B5EF4-FFF2-40B4-BE49-F238E27FC236}">
                <a16:creationId xmlns:a16="http://schemas.microsoft.com/office/drawing/2014/main" id="{BE8E9169-68F6-5B6E-09DB-245623D66055}"/>
              </a:ext>
            </a:extLst>
          </p:cNvPr>
          <p:cNvSpPr/>
          <p:nvPr/>
        </p:nvSpPr>
        <p:spPr>
          <a:xfrm>
            <a:off x="1689845" y="3227294"/>
            <a:ext cx="45719" cy="80682"/>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5" name="Rektangel 4">
            <a:extLst>
              <a:ext uri="{FF2B5EF4-FFF2-40B4-BE49-F238E27FC236}">
                <a16:creationId xmlns:a16="http://schemas.microsoft.com/office/drawing/2014/main" id="{E16DE272-EB08-AB82-33B3-8B5205FF04D8}"/>
              </a:ext>
            </a:extLst>
          </p:cNvPr>
          <p:cNvSpPr/>
          <p:nvPr/>
        </p:nvSpPr>
        <p:spPr>
          <a:xfrm>
            <a:off x="1689845" y="4428798"/>
            <a:ext cx="45719" cy="80682"/>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a-DK"/>
          </a:p>
        </p:txBody>
      </p:sp>
    </p:spTree>
    <p:extLst>
      <p:ext uri="{BB962C8B-B14F-4D97-AF65-F5344CB8AC3E}">
        <p14:creationId xmlns:p14="http://schemas.microsoft.com/office/powerpoint/2010/main" val="90232942"/>
      </p:ext>
    </p:extLst>
  </p:cSld>
  <p:clrMapOvr>
    <a:masterClrMapping/>
  </p:clrMapOvr>
  <p:transition advTm="7896">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8"/>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8"/>
                </p:tgtEl>
              </p:cMediaNode>
            </p:audi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Objekt 1">
            <a:extLst>
              <a:ext uri="{FF2B5EF4-FFF2-40B4-BE49-F238E27FC236}">
                <a16:creationId xmlns:a16="http://schemas.microsoft.com/office/drawing/2014/main" id="{EBE1A30E-2130-0843-400C-07943A7CBCBB}"/>
              </a:ext>
            </a:extLst>
          </p:cNvPr>
          <p:cNvGraphicFramePr>
            <a:graphicFrameLocks noChangeAspect="1"/>
          </p:cNvGraphicFramePr>
          <p:nvPr>
            <p:extLst>
              <p:ext uri="{D42A27DB-BD31-4B8C-83A1-F6EECF244321}">
                <p14:modId xmlns:p14="http://schemas.microsoft.com/office/powerpoint/2010/main" val="2535499080"/>
              </p:ext>
            </p:extLst>
          </p:nvPr>
        </p:nvGraphicFramePr>
        <p:xfrm>
          <a:off x="1511300" y="357737"/>
          <a:ext cx="9169400" cy="6466375"/>
        </p:xfrm>
        <a:graphic>
          <a:graphicData uri="http://schemas.openxmlformats.org/presentationml/2006/ole">
            <mc:AlternateContent xmlns:mc="http://schemas.openxmlformats.org/markup-compatibility/2006">
              <mc:Choice xmlns:v="urn:schemas-microsoft-com:vml" Requires="v">
                <p:oleObj name="Document" r:id="rId5" imgW="7111321" imgH="5053086" progId="Word.Document.12">
                  <p:embed/>
                </p:oleObj>
              </mc:Choice>
              <mc:Fallback>
                <p:oleObj name="Document" r:id="rId5" imgW="7111321" imgH="5053086" progId="Word.Document.12">
                  <p:embed/>
                  <p:pic>
                    <p:nvPicPr>
                      <p:cNvPr id="2" name="Objekt 1">
                        <a:extLst>
                          <a:ext uri="{FF2B5EF4-FFF2-40B4-BE49-F238E27FC236}">
                            <a16:creationId xmlns:a16="http://schemas.microsoft.com/office/drawing/2014/main" id="{EBE1A30E-2130-0843-400C-07943A7CBCBB}"/>
                          </a:ext>
                        </a:extLst>
                      </p:cNvPr>
                      <p:cNvPicPr/>
                      <p:nvPr/>
                    </p:nvPicPr>
                    <p:blipFill>
                      <a:blip r:embed="rId6"/>
                      <a:stretch>
                        <a:fillRect/>
                      </a:stretch>
                    </p:blipFill>
                    <p:spPr>
                      <a:xfrm>
                        <a:off x="1511300" y="357737"/>
                        <a:ext cx="9169400" cy="6466375"/>
                      </a:xfrm>
                      <a:prstGeom prst="rect">
                        <a:avLst/>
                      </a:prstGeom>
                    </p:spPr>
                  </p:pic>
                </p:oleObj>
              </mc:Fallback>
            </mc:AlternateContent>
          </a:graphicData>
        </a:graphic>
      </p:graphicFrame>
      <p:sp>
        <p:nvSpPr>
          <p:cNvPr id="3" name="Rektangel 2">
            <a:extLst>
              <a:ext uri="{FF2B5EF4-FFF2-40B4-BE49-F238E27FC236}">
                <a16:creationId xmlns:a16="http://schemas.microsoft.com/office/drawing/2014/main" id="{6EC938F6-5195-84C0-D197-8E4DEAB6B3F6}"/>
              </a:ext>
            </a:extLst>
          </p:cNvPr>
          <p:cNvSpPr/>
          <p:nvPr/>
        </p:nvSpPr>
        <p:spPr>
          <a:xfrm>
            <a:off x="1511300" y="1110148"/>
            <a:ext cx="9069614" cy="5551715"/>
          </a:xfrm>
          <a:prstGeom prst="rect">
            <a:avLst/>
          </a:prstGeom>
          <a:solidFill>
            <a:schemeClr val="bg1">
              <a:alpha val="9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a-DK"/>
          </a:p>
        </p:txBody>
      </p:sp>
      <p:pic>
        <p:nvPicPr>
          <p:cNvPr id="28" name="Lyd 27">
            <a:hlinkClick r:id="" action="ppaction://media"/>
            <a:extLst>
              <a:ext uri="{FF2B5EF4-FFF2-40B4-BE49-F238E27FC236}">
                <a16:creationId xmlns:a16="http://schemas.microsoft.com/office/drawing/2014/main" id="{7D4770FB-C574-EE0D-82F4-6D51FE721C3E}"/>
              </a:ext>
            </a:extLst>
          </p:cNvPr>
          <p:cNvPicPr>
            <a:picLocks noChangeAspect="1"/>
          </p:cNvPicPr>
          <p:nvPr>
            <a:audioFile r:link="rId2"/>
            <p:extLst>
              <p:ext uri="{DAA4B4D4-6D71-4841-9C94-3DE7FCFB9230}">
                <p14:media xmlns:p14="http://schemas.microsoft.com/office/powerpoint/2010/main" r:embed="rId1"/>
              </p:ext>
            </p:extLst>
          </p:nvPr>
        </p:nvPicPr>
        <p:blipFill>
          <a:blip r:embed="rId7"/>
          <a:srcRect l="-118750" t="-118750" r="-118750" b="-118750"/>
          <a:stretch>
            <a:fillRect/>
          </a:stretch>
        </p:blipFill>
        <p:spPr>
          <a:xfrm>
            <a:off x="10052304" y="4718304"/>
            <a:ext cx="2057400" cy="2057400"/>
          </a:xfrm>
          <a:prstGeom prst="ellipse">
            <a:avLst/>
          </a:prstGeom>
        </p:spPr>
      </p:pic>
      <p:sp>
        <p:nvSpPr>
          <p:cNvPr id="4" name="Rektangel 3">
            <a:extLst>
              <a:ext uri="{FF2B5EF4-FFF2-40B4-BE49-F238E27FC236}">
                <a16:creationId xmlns:a16="http://schemas.microsoft.com/office/drawing/2014/main" id="{771637F6-127E-117F-AE55-539E8A080CE7}"/>
              </a:ext>
            </a:extLst>
          </p:cNvPr>
          <p:cNvSpPr/>
          <p:nvPr/>
        </p:nvSpPr>
        <p:spPr>
          <a:xfrm>
            <a:off x="1689846" y="2097741"/>
            <a:ext cx="45719" cy="80682"/>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5" name="Rektangel 4">
            <a:extLst>
              <a:ext uri="{FF2B5EF4-FFF2-40B4-BE49-F238E27FC236}">
                <a16:creationId xmlns:a16="http://schemas.microsoft.com/office/drawing/2014/main" id="{B2FBF2E7-31B4-E595-9620-7B00C4A3453E}"/>
              </a:ext>
            </a:extLst>
          </p:cNvPr>
          <p:cNvSpPr/>
          <p:nvPr/>
        </p:nvSpPr>
        <p:spPr>
          <a:xfrm>
            <a:off x="1689845" y="3227294"/>
            <a:ext cx="45719" cy="80682"/>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6" name="Rektangel 5">
            <a:extLst>
              <a:ext uri="{FF2B5EF4-FFF2-40B4-BE49-F238E27FC236}">
                <a16:creationId xmlns:a16="http://schemas.microsoft.com/office/drawing/2014/main" id="{13A59A32-0CBC-D410-9F3C-AFCE27AD2E75}"/>
              </a:ext>
            </a:extLst>
          </p:cNvPr>
          <p:cNvSpPr/>
          <p:nvPr/>
        </p:nvSpPr>
        <p:spPr>
          <a:xfrm>
            <a:off x="1689845" y="4428798"/>
            <a:ext cx="45719" cy="80682"/>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a-DK"/>
          </a:p>
        </p:txBody>
      </p:sp>
    </p:spTree>
    <p:extLst>
      <p:ext uri="{BB962C8B-B14F-4D97-AF65-F5344CB8AC3E}">
        <p14:creationId xmlns:p14="http://schemas.microsoft.com/office/powerpoint/2010/main" val="884820779"/>
      </p:ext>
    </p:extLst>
  </p:cSld>
  <p:clrMapOvr>
    <a:masterClrMapping/>
  </p:clrMapOvr>
  <p:transition advTm="8546">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8"/>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8"/>
                </p:tgtEl>
              </p:cMediaNode>
            </p:audi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Objekt 1">
            <a:extLst>
              <a:ext uri="{FF2B5EF4-FFF2-40B4-BE49-F238E27FC236}">
                <a16:creationId xmlns:a16="http://schemas.microsoft.com/office/drawing/2014/main" id="{EBE1A30E-2130-0843-400C-07943A7CBCBB}"/>
              </a:ext>
            </a:extLst>
          </p:cNvPr>
          <p:cNvGraphicFramePr>
            <a:graphicFrameLocks noChangeAspect="1"/>
          </p:cNvGraphicFramePr>
          <p:nvPr>
            <p:extLst>
              <p:ext uri="{D42A27DB-BD31-4B8C-83A1-F6EECF244321}">
                <p14:modId xmlns:p14="http://schemas.microsoft.com/office/powerpoint/2010/main" val="933377912"/>
              </p:ext>
            </p:extLst>
          </p:nvPr>
        </p:nvGraphicFramePr>
        <p:xfrm>
          <a:off x="1511300" y="352425"/>
          <a:ext cx="9169400" cy="6478588"/>
        </p:xfrm>
        <a:graphic>
          <a:graphicData uri="http://schemas.openxmlformats.org/presentationml/2006/ole">
            <mc:AlternateContent xmlns:mc="http://schemas.openxmlformats.org/markup-compatibility/2006">
              <mc:Choice xmlns:v="urn:schemas-microsoft-com:vml" Requires="v">
                <p:oleObj name="Document" r:id="rId5" imgW="7111321" imgH="5045154" progId="Word.Document.12">
                  <p:embed/>
                </p:oleObj>
              </mc:Choice>
              <mc:Fallback>
                <p:oleObj name="Document" r:id="rId5" imgW="7111321" imgH="5045154" progId="Word.Document.12">
                  <p:embed/>
                  <p:pic>
                    <p:nvPicPr>
                      <p:cNvPr id="2" name="Objekt 1">
                        <a:extLst>
                          <a:ext uri="{FF2B5EF4-FFF2-40B4-BE49-F238E27FC236}">
                            <a16:creationId xmlns:a16="http://schemas.microsoft.com/office/drawing/2014/main" id="{EBE1A30E-2130-0843-400C-07943A7CBCBB}"/>
                          </a:ext>
                        </a:extLst>
                      </p:cNvPr>
                      <p:cNvPicPr/>
                      <p:nvPr/>
                    </p:nvPicPr>
                    <p:blipFill>
                      <a:blip r:embed="rId6"/>
                      <a:stretch>
                        <a:fillRect/>
                      </a:stretch>
                    </p:blipFill>
                    <p:spPr>
                      <a:xfrm>
                        <a:off x="1511300" y="352425"/>
                        <a:ext cx="9169400" cy="6478588"/>
                      </a:xfrm>
                      <a:prstGeom prst="rect">
                        <a:avLst/>
                      </a:prstGeom>
                    </p:spPr>
                  </p:pic>
                </p:oleObj>
              </mc:Fallback>
            </mc:AlternateContent>
          </a:graphicData>
        </a:graphic>
      </p:graphicFrame>
      <p:sp>
        <p:nvSpPr>
          <p:cNvPr id="3" name="Rektangel 2">
            <a:extLst>
              <a:ext uri="{FF2B5EF4-FFF2-40B4-BE49-F238E27FC236}">
                <a16:creationId xmlns:a16="http://schemas.microsoft.com/office/drawing/2014/main" id="{79DFA688-97CF-6582-CDD4-383EBA0AE096}"/>
              </a:ext>
            </a:extLst>
          </p:cNvPr>
          <p:cNvSpPr/>
          <p:nvPr/>
        </p:nvSpPr>
        <p:spPr>
          <a:xfrm>
            <a:off x="1511300" y="1110148"/>
            <a:ext cx="9069614" cy="5551715"/>
          </a:xfrm>
          <a:prstGeom prst="rect">
            <a:avLst/>
          </a:prstGeom>
          <a:solidFill>
            <a:schemeClr val="bg1">
              <a:alpha val="9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a-DK"/>
          </a:p>
        </p:txBody>
      </p:sp>
      <p:pic>
        <p:nvPicPr>
          <p:cNvPr id="22" name="Lyd 21">
            <a:hlinkClick r:id="" action="ppaction://media"/>
            <a:extLst>
              <a:ext uri="{FF2B5EF4-FFF2-40B4-BE49-F238E27FC236}">
                <a16:creationId xmlns:a16="http://schemas.microsoft.com/office/drawing/2014/main" id="{5946BCE9-0A83-7A46-916A-E367D08C2F7C}"/>
              </a:ext>
            </a:extLst>
          </p:cNvPr>
          <p:cNvPicPr>
            <a:picLocks noChangeAspect="1"/>
          </p:cNvPicPr>
          <p:nvPr>
            <a:audioFile r:link="rId2"/>
            <p:extLst>
              <p:ext uri="{DAA4B4D4-6D71-4841-9C94-3DE7FCFB9230}">
                <p14:media xmlns:p14="http://schemas.microsoft.com/office/powerpoint/2010/main" r:embed="rId1"/>
              </p:ext>
            </p:extLst>
          </p:nvPr>
        </p:nvPicPr>
        <p:blipFill>
          <a:blip r:embed="rId7"/>
          <a:srcRect l="-118750" t="-118750" r="-118750" b="-118750"/>
          <a:stretch>
            <a:fillRect/>
          </a:stretch>
        </p:blipFill>
        <p:spPr>
          <a:xfrm>
            <a:off x="10052304" y="4718304"/>
            <a:ext cx="2057400" cy="2057400"/>
          </a:xfrm>
          <a:prstGeom prst="ellipse">
            <a:avLst/>
          </a:prstGeom>
        </p:spPr>
      </p:pic>
      <p:sp>
        <p:nvSpPr>
          <p:cNvPr id="4" name="Rektangel 3">
            <a:extLst>
              <a:ext uri="{FF2B5EF4-FFF2-40B4-BE49-F238E27FC236}">
                <a16:creationId xmlns:a16="http://schemas.microsoft.com/office/drawing/2014/main" id="{B09F4009-8047-2CFE-4320-6ACCBDAB3865}"/>
              </a:ext>
            </a:extLst>
          </p:cNvPr>
          <p:cNvSpPr/>
          <p:nvPr/>
        </p:nvSpPr>
        <p:spPr>
          <a:xfrm>
            <a:off x="1689846" y="2097741"/>
            <a:ext cx="45719" cy="80682"/>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5" name="Rektangel 4">
            <a:extLst>
              <a:ext uri="{FF2B5EF4-FFF2-40B4-BE49-F238E27FC236}">
                <a16:creationId xmlns:a16="http://schemas.microsoft.com/office/drawing/2014/main" id="{5C5E84B1-F01A-717F-C31E-E4809707CF9E}"/>
              </a:ext>
            </a:extLst>
          </p:cNvPr>
          <p:cNvSpPr/>
          <p:nvPr/>
        </p:nvSpPr>
        <p:spPr>
          <a:xfrm>
            <a:off x="1689845" y="3227294"/>
            <a:ext cx="45719" cy="80682"/>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6" name="Rektangel 5">
            <a:extLst>
              <a:ext uri="{FF2B5EF4-FFF2-40B4-BE49-F238E27FC236}">
                <a16:creationId xmlns:a16="http://schemas.microsoft.com/office/drawing/2014/main" id="{8DF88636-3FA1-9FC4-2C5D-9404A8D3E8F1}"/>
              </a:ext>
            </a:extLst>
          </p:cNvPr>
          <p:cNvSpPr/>
          <p:nvPr/>
        </p:nvSpPr>
        <p:spPr>
          <a:xfrm>
            <a:off x="1689845" y="4428798"/>
            <a:ext cx="45719" cy="80682"/>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a-DK"/>
          </a:p>
        </p:txBody>
      </p:sp>
    </p:spTree>
    <p:extLst>
      <p:ext uri="{BB962C8B-B14F-4D97-AF65-F5344CB8AC3E}">
        <p14:creationId xmlns:p14="http://schemas.microsoft.com/office/powerpoint/2010/main" val="3607512911"/>
      </p:ext>
    </p:extLst>
  </p:cSld>
  <p:clrMapOvr>
    <a:masterClrMapping/>
  </p:clrMapOvr>
  <p:transition advTm="6177">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2"/>
                </p:tgtEl>
              </p:cMediaNode>
            </p:audio>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Objekt 1">
            <a:extLst>
              <a:ext uri="{FF2B5EF4-FFF2-40B4-BE49-F238E27FC236}">
                <a16:creationId xmlns:a16="http://schemas.microsoft.com/office/drawing/2014/main" id="{EBE1A30E-2130-0843-400C-07943A7CBCBB}"/>
              </a:ext>
            </a:extLst>
          </p:cNvPr>
          <p:cNvGraphicFramePr>
            <a:graphicFrameLocks noChangeAspect="1"/>
          </p:cNvGraphicFramePr>
          <p:nvPr>
            <p:extLst>
              <p:ext uri="{D42A27DB-BD31-4B8C-83A1-F6EECF244321}">
                <p14:modId xmlns:p14="http://schemas.microsoft.com/office/powerpoint/2010/main" val="3464229388"/>
              </p:ext>
            </p:extLst>
          </p:nvPr>
        </p:nvGraphicFramePr>
        <p:xfrm>
          <a:off x="1511300" y="352425"/>
          <a:ext cx="9169400" cy="6478588"/>
        </p:xfrm>
        <a:graphic>
          <a:graphicData uri="http://schemas.openxmlformats.org/presentationml/2006/ole">
            <mc:AlternateContent xmlns:mc="http://schemas.openxmlformats.org/markup-compatibility/2006">
              <mc:Choice xmlns:v="urn:schemas-microsoft-com:vml" Requires="v">
                <p:oleObj name="Document" r:id="rId5" imgW="7111321" imgH="5045154" progId="Word.Document.12">
                  <p:embed/>
                </p:oleObj>
              </mc:Choice>
              <mc:Fallback>
                <p:oleObj name="Document" r:id="rId5" imgW="7111321" imgH="5045154" progId="Word.Document.12">
                  <p:embed/>
                  <p:pic>
                    <p:nvPicPr>
                      <p:cNvPr id="2" name="Objekt 1">
                        <a:extLst>
                          <a:ext uri="{FF2B5EF4-FFF2-40B4-BE49-F238E27FC236}">
                            <a16:creationId xmlns:a16="http://schemas.microsoft.com/office/drawing/2014/main" id="{EBE1A30E-2130-0843-400C-07943A7CBCBB}"/>
                          </a:ext>
                        </a:extLst>
                      </p:cNvPr>
                      <p:cNvPicPr/>
                      <p:nvPr/>
                    </p:nvPicPr>
                    <p:blipFill>
                      <a:blip r:embed="rId6"/>
                      <a:stretch>
                        <a:fillRect/>
                      </a:stretch>
                    </p:blipFill>
                    <p:spPr>
                      <a:xfrm>
                        <a:off x="1511300" y="352425"/>
                        <a:ext cx="9169400" cy="6478588"/>
                      </a:xfrm>
                      <a:prstGeom prst="rect">
                        <a:avLst/>
                      </a:prstGeom>
                    </p:spPr>
                  </p:pic>
                </p:oleObj>
              </mc:Fallback>
            </mc:AlternateContent>
          </a:graphicData>
        </a:graphic>
      </p:graphicFrame>
      <p:sp>
        <p:nvSpPr>
          <p:cNvPr id="3" name="Rektangel 2">
            <a:extLst>
              <a:ext uri="{FF2B5EF4-FFF2-40B4-BE49-F238E27FC236}">
                <a16:creationId xmlns:a16="http://schemas.microsoft.com/office/drawing/2014/main" id="{52EE84D7-C24C-53D4-C27F-511EDF2EC02D}"/>
              </a:ext>
            </a:extLst>
          </p:cNvPr>
          <p:cNvSpPr/>
          <p:nvPr/>
        </p:nvSpPr>
        <p:spPr>
          <a:xfrm>
            <a:off x="4534094" y="1062524"/>
            <a:ext cx="6085114" cy="4349232"/>
          </a:xfrm>
          <a:prstGeom prst="rect">
            <a:avLst/>
          </a:prstGeom>
          <a:solidFill>
            <a:schemeClr val="bg1">
              <a:alpha val="9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4" name="Rektangel 3">
            <a:extLst>
              <a:ext uri="{FF2B5EF4-FFF2-40B4-BE49-F238E27FC236}">
                <a16:creationId xmlns:a16="http://schemas.microsoft.com/office/drawing/2014/main" id="{49EEE216-D3FA-B1A6-F3B1-1F032A092DD2}"/>
              </a:ext>
            </a:extLst>
          </p:cNvPr>
          <p:cNvSpPr/>
          <p:nvPr/>
        </p:nvSpPr>
        <p:spPr>
          <a:xfrm>
            <a:off x="1511300" y="5314757"/>
            <a:ext cx="9217478" cy="1356438"/>
          </a:xfrm>
          <a:prstGeom prst="rect">
            <a:avLst/>
          </a:prstGeom>
          <a:solidFill>
            <a:schemeClr val="bg1">
              <a:alpha val="9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5" name="Rektangel 4">
            <a:extLst>
              <a:ext uri="{FF2B5EF4-FFF2-40B4-BE49-F238E27FC236}">
                <a16:creationId xmlns:a16="http://schemas.microsoft.com/office/drawing/2014/main" id="{B6A8AE24-4BAB-CB72-486D-B761BBA84698}"/>
              </a:ext>
            </a:extLst>
          </p:cNvPr>
          <p:cNvSpPr/>
          <p:nvPr/>
        </p:nvSpPr>
        <p:spPr>
          <a:xfrm>
            <a:off x="1411061" y="176891"/>
            <a:ext cx="9217478" cy="914011"/>
          </a:xfrm>
          <a:prstGeom prst="rect">
            <a:avLst/>
          </a:prstGeom>
          <a:solidFill>
            <a:schemeClr val="bg1">
              <a:alpha val="9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a-DK"/>
          </a:p>
        </p:txBody>
      </p:sp>
      <p:pic>
        <p:nvPicPr>
          <p:cNvPr id="26" name="Lyd 25">
            <a:hlinkClick r:id="" action="ppaction://media"/>
            <a:extLst>
              <a:ext uri="{FF2B5EF4-FFF2-40B4-BE49-F238E27FC236}">
                <a16:creationId xmlns:a16="http://schemas.microsoft.com/office/drawing/2014/main" id="{09461F1A-73EE-2C78-6FC7-54A71224F019}"/>
              </a:ext>
            </a:extLst>
          </p:cNvPr>
          <p:cNvPicPr>
            <a:picLocks noChangeAspect="1"/>
          </p:cNvPicPr>
          <p:nvPr>
            <a:audioFile r:link="rId2"/>
            <p:extLst>
              <p:ext uri="{DAA4B4D4-6D71-4841-9C94-3DE7FCFB9230}">
                <p14:media xmlns:p14="http://schemas.microsoft.com/office/powerpoint/2010/main" r:embed="rId1"/>
              </p:ext>
            </p:extLst>
          </p:nvPr>
        </p:nvPicPr>
        <p:blipFill>
          <a:blip r:embed="rId7"/>
          <a:srcRect l="-118750" t="-118750" r="-118750" b="-118750"/>
          <a:stretch>
            <a:fillRect/>
          </a:stretch>
        </p:blipFill>
        <p:spPr>
          <a:xfrm>
            <a:off x="10052304" y="4718304"/>
            <a:ext cx="2057400" cy="2057400"/>
          </a:xfrm>
          <a:prstGeom prst="ellipse">
            <a:avLst/>
          </a:prstGeom>
        </p:spPr>
      </p:pic>
      <p:sp>
        <p:nvSpPr>
          <p:cNvPr id="6" name="Rektangel 5">
            <a:extLst>
              <a:ext uri="{FF2B5EF4-FFF2-40B4-BE49-F238E27FC236}">
                <a16:creationId xmlns:a16="http://schemas.microsoft.com/office/drawing/2014/main" id="{AB6CD068-5BC8-1841-5F81-AD417AC745E4}"/>
              </a:ext>
            </a:extLst>
          </p:cNvPr>
          <p:cNvSpPr/>
          <p:nvPr/>
        </p:nvSpPr>
        <p:spPr>
          <a:xfrm>
            <a:off x="1689846" y="2097741"/>
            <a:ext cx="45719" cy="80682"/>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7" name="Rektangel 6">
            <a:extLst>
              <a:ext uri="{FF2B5EF4-FFF2-40B4-BE49-F238E27FC236}">
                <a16:creationId xmlns:a16="http://schemas.microsoft.com/office/drawing/2014/main" id="{BBB7B00C-19BC-25E2-079A-783032E9D476}"/>
              </a:ext>
            </a:extLst>
          </p:cNvPr>
          <p:cNvSpPr/>
          <p:nvPr/>
        </p:nvSpPr>
        <p:spPr>
          <a:xfrm>
            <a:off x="1689845" y="3227294"/>
            <a:ext cx="45719" cy="80682"/>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8" name="Rektangel 7">
            <a:extLst>
              <a:ext uri="{FF2B5EF4-FFF2-40B4-BE49-F238E27FC236}">
                <a16:creationId xmlns:a16="http://schemas.microsoft.com/office/drawing/2014/main" id="{0AE26DC5-A0A8-50C7-609F-CD5D16910C13}"/>
              </a:ext>
            </a:extLst>
          </p:cNvPr>
          <p:cNvSpPr/>
          <p:nvPr/>
        </p:nvSpPr>
        <p:spPr>
          <a:xfrm>
            <a:off x="1689845" y="4428798"/>
            <a:ext cx="45719" cy="80682"/>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a-DK"/>
          </a:p>
        </p:txBody>
      </p:sp>
    </p:spTree>
    <p:extLst>
      <p:ext uri="{BB962C8B-B14F-4D97-AF65-F5344CB8AC3E}">
        <p14:creationId xmlns:p14="http://schemas.microsoft.com/office/powerpoint/2010/main" val="1662990564"/>
      </p:ext>
    </p:extLst>
  </p:cSld>
  <p:clrMapOvr>
    <a:masterClrMapping/>
  </p:clrMapOvr>
  <p:transition advTm="19299">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6"/>
                </p:tgtEl>
              </p:cMediaNode>
            </p:audio>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Objekt 1">
            <a:extLst>
              <a:ext uri="{FF2B5EF4-FFF2-40B4-BE49-F238E27FC236}">
                <a16:creationId xmlns:a16="http://schemas.microsoft.com/office/drawing/2014/main" id="{EBE1A30E-2130-0843-400C-07943A7CBCBB}"/>
              </a:ext>
            </a:extLst>
          </p:cNvPr>
          <p:cNvGraphicFramePr>
            <a:graphicFrameLocks noChangeAspect="1"/>
          </p:cNvGraphicFramePr>
          <p:nvPr/>
        </p:nvGraphicFramePr>
        <p:xfrm>
          <a:off x="1511300" y="352425"/>
          <a:ext cx="9169400" cy="6478588"/>
        </p:xfrm>
        <a:graphic>
          <a:graphicData uri="http://schemas.openxmlformats.org/presentationml/2006/ole">
            <mc:AlternateContent xmlns:mc="http://schemas.openxmlformats.org/markup-compatibility/2006">
              <mc:Choice xmlns:v="urn:schemas-microsoft-com:vml" Requires="v">
                <p:oleObj name="Document" r:id="rId5" imgW="7111321" imgH="5045154" progId="Word.Document.12">
                  <p:embed/>
                </p:oleObj>
              </mc:Choice>
              <mc:Fallback>
                <p:oleObj name="Document" r:id="rId5" imgW="7111321" imgH="5045154" progId="Word.Document.12">
                  <p:embed/>
                  <p:pic>
                    <p:nvPicPr>
                      <p:cNvPr id="2" name="Objekt 1">
                        <a:extLst>
                          <a:ext uri="{FF2B5EF4-FFF2-40B4-BE49-F238E27FC236}">
                            <a16:creationId xmlns:a16="http://schemas.microsoft.com/office/drawing/2014/main" id="{EBE1A30E-2130-0843-400C-07943A7CBCBB}"/>
                          </a:ext>
                        </a:extLst>
                      </p:cNvPr>
                      <p:cNvPicPr/>
                      <p:nvPr/>
                    </p:nvPicPr>
                    <p:blipFill>
                      <a:blip r:embed="rId6"/>
                      <a:stretch>
                        <a:fillRect/>
                      </a:stretch>
                    </p:blipFill>
                    <p:spPr>
                      <a:xfrm>
                        <a:off x="1511300" y="352425"/>
                        <a:ext cx="9169400" cy="6478588"/>
                      </a:xfrm>
                      <a:prstGeom prst="rect">
                        <a:avLst/>
                      </a:prstGeom>
                    </p:spPr>
                  </p:pic>
                </p:oleObj>
              </mc:Fallback>
            </mc:AlternateContent>
          </a:graphicData>
        </a:graphic>
      </p:graphicFrame>
      <p:sp>
        <p:nvSpPr>
          <p:cNvPr id="3" name="Rektangel 2">
            <a:extLst>
              <a:ext uri="{FF2B5EF4-FFF2-40B4-BE49-F238E27FC236}">
                <a16:creationId xmlns:a16="http://schemas.microsoft.com/office/drawing/2014/main" id="{52EE84D7-C24C-53D4-C27F-511EDF2EC02D}"/>
              </a:ext>
            </a:extLst>
          </p:cNvPr>
          <p:cNvSpPr/>
          <p:nvPr/>
        </p:nvSpPr>
        <p:spPr>
          <a:xfrm>
            <a:off x="4534094" y="1062524"/>
            <a:ext cx="6085114" cy="4349232"/>
          </a:xfrm>
          <a:prstGeom prst="rect">
            <a:avLst/>
          </a:prstGeom>
          <a:solidFill>
            <a:schemeClr val="bg1">
              <a:alpha val="9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4" name="Rektangel 3">
            <a:extLst>
              <a:ext uri="{FF2B5EF4-FFF2-40B4-BE49-F238E27FC236}">
                <a16:creationId xmlns:a16="http://schemas.microsoft.com/office/drawing/2014/main" id="{49EEE216-D3FA-B1A6-F3B1-1F032A092DD2}"/>
              </a:ext>
            </a:extLst>
          </p:cNvPr>
          <p:cNvSpPr/>
          <p:nvPr/>
        </p:nvSpPr>
        <p:spPr>
          <a:xfrm>
            <a:off x="1511300" y="5314757"/>
            <a:ext cx="9217478" cy="1356438"/>
          </a:xfrm>
          <a:prstGeom prst="rect">
            <a:avLst/>
          </a:prstGeom>
          <a:solidFill>
            <a:schemeClr val="bg1">
              <a:alpha val="9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5" name="Rektangel 4">
            <a:extLst>
              <a:ext uri="{FF2B5EF4-FFF2-40B4-BE49-F238E27FC236}">
                <a16:creationId xmlns:a16="http://schemas.microsoft.com/office/drawing/2014/main" id="{B6A8AE24-4BAB-CB72-486D-B761BBA84698}"/>
              </a:ext>
            </a:extLst>
          </p:cNvPr>
          <p:cNvSpPr/>
          <p:nvPr/>
        </p:nvSpPr>
        <p:spPr>
          <a:xfrm>
            <a:off x="1411061" y="176891"/>
            <a:ext cx="9217478" cy="914011"/>
          </a:xfrm>
          <a:prstGeom prst="rect">
            <a:avLst/>
          </a:prstGeom>
          <a:solidFill>
            <a:schemeClr val="bg1">
              <a:alpha val="9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6" name="Rektangel 5">
            <a:extLst>
              <a:ext uri="{FF2B5EF4-FFF2-40B4-BE49-F238E27FC236}">
                <a16:creationId xmlns:a16="http://schemas.microsoft.com/office/drawing/2014/main" id="{3F7122F7-130B-6EDF-E010-675E89127BC9}"/>
              </a:ext>
            </a:extLst>
          </p:cNvPr>
          <p:cNvSpPr/>
          <p:nvPr/>
        </p:nvSpPr>
        <p:spPr>
          <a:xfrm>
            <a:off x="1638300" y="1457324"/>
            <a:ext cx="2876549" cy="1095375"/>
          </a:xfrm>
          <a:prstGeom prst="rect">
            <a:avLst/>
          </a:prstGeom>
          <a:noFill/>
          <a:ln w="28575">
            <a:solidFill>
              <a:srgbClr val="D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a-DK"/>
          </a:p>
        </p:txBody>
      </p:sp>
      <p:pic>
        <p:nvPicPr>
          <p:cNvPr id="32" name="Lyd 31">
            <a:hlinkClick r:id="" action="ppaction://media"/>
            <a:extLst>
              <a:ext uri="{FF2B5EF4-FFF2-40B4-BE49-F238E27FC236}">
                <a16:creationId xmlns:a16="http://schemas.microsoft.com/office/drawing/2014/main" id="{9C51E88A-5BEA-2669-5D61-09F7AD99CD35}"/>
              </a:ext>
            </a:extLst>
          </p:cNvPr>
          <p:cNvPicPr>
            <a:picLocks noChangeAspect="1"/>
          </p:cNvPicPr>
          <p:nvPr>
            <a:audioFile r:link="rId2"/>
            <p:extLst>
              <p:ext uri="{DAA4B4D4-6D71-4841-9C94-3DE7FCFB9230}">
                <p14:media xmlns:p14="http://schemas.microsoft.com/office/powerpoint/2010/main" r:embed="rId1"/>
              </p:ext>
            </p:extLst>
          </p:nvPr>
        </p:nvPicPr>
        <p:blipFill>
          <a:blip r:embed="rId7"/>
          <a:srcRect l="-118750" t="-118750" r="-118750" b="-118750"/>
          <a:stretch>
            <a:fillRect/>
          </a:stretch>
        </p:blipFill>
        <p:spPr>
          <a:xfrm>
            <a:off x="10052304" y="4718304"/>
            <a:ext cx="2057400" cy="2057400"/>
          </a:xfrm>
          <a:prstGeom prst="ellipse">
            <a:avLst/>
          </a:prstGeom>
        </p:spPr>
      </p:pic>
      <p:sp>
        <p:nvSpPr>
          <p:cNvPr id="7" name="Rektangel 6">
            <a:extLst>
              <a:ext uri="{FF2B5EF4-FFF2-40B4-BE49-F238E27FC236}">
                <a16:creationId xmlns:a16="http://schemas.microsoft.com/office/drawing/2014/main" id="{1AB00D89-DE82-855C-57CD-EEB0A20306BB}"/>
              </a:ext>
            </a:extLst>
          </p:cNvPr>
          <p:cNvSpPr/>
          <p:nvPr/>
        </p:nvSpPr>
        <p:spPr>
          <a:xfrm>
            <a:off x="1689846" y="2097741"/>
            <a:ext cx="45719" cy="80682"/>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8" name="Rektangel 7">
            <a:extLst>
              <a:ext uri="{FF2B5EF4-FFF2-40B4-BE49-F238E27FC236}">
                <a16:creationId xmlns:a16="http://schemas.microsoft.com/office/drawing/2014/main" id="{2757B93A-D0FD-3357-C1DA-7FD1AD6078B5}"/>
              </a:ext>
            </a:extLst>
          </p:cNvPr>
          <p:cNvSpPr/>
          <p:nvPr/>
        </p:nvSpPr>
        <p:spPr>
          <a:xfrm>
            <a:off x="1689845" y="3227294"/>
            <a:ext cx="45719" cy="80682"/>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9" name="Rektangel 8">
            <a:extLst>
              <a:ext uri="{FF2B5EF4-FFF2-40B4-BE49-F238E27FC236}">
                <a16:creationId xmlns:a16="http://schemas.microsoft.com/office/drawing/2014/main" id="{064444BF-5C0C-BF3B-27E6-57D92771F9B8}"/>
              </a:ext>
            </a:extLst>
          </p:cNvPr>
          <p:cNvSpPr/>
          <p:nvPr/>
        </p:nvSpPr>
        <p:spPr>
          <a:xfrm>
            <a:off x="1689845" y="4428798"/>
            <a:ext cx="45719" cy="80682"/>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a-DK"/>
          </a:p>
        </p:txBody>
      </p:sp>
    </p:spTree>
    <p:extLst>
      <p:ext uri="{BB962C8B-B14F-4D97-AF65-F5344CB8AC3E}">
        <p14:creationId xmlns:p14="http://schemas.microsoft.com/office/powerpoint/2010/main" val="1437157408"/>
      </p:ext>
    </p:extLst>
  </p:cSld>
  <p:clrMapOvr>
    <a:masterClrMapping/>
  </p:clrMapOvr>
  <p:transition advTm="10892">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2"/>
                </p:tgtEl>
              </p:cMediaNode>
            </p:audio>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Objekt 1">
            <a:extLst>
              <a:ext uri="{FF2B5EF4-FFF2-40B4-BE49-F238E27FC236}">
                <a16:creationId xmlns:a16="http://schemas.microsoft.com/office/drawing/2014/main" id="{EBE1A30E-2130-0843-400C-07943A7CBCBB}"/>
              </a:ext>
            </a:extLst>
          </p:cNvPr>
          <p:cNvGraphicFramePr>
            <a:graphicFrameLocks noChangeAspect="1"/>
          </p:cNvGraphicFramePr>
          <p:nvPr/>
        </p:nvGraphicFramePr>
        <p:xfrm>
          <a:off x="1511300" y="352425"/>
          <a:ext cx="9169400" cy="6478588"/>
        </p:xfrm>
        <a:graphic>
          <a:graphicData uri="http://schemas.openxmlformats.org/presentationml/2006/ole">
            <mc:AlternateContent xmlns:mc="http://schemas.openxmlformats.org/markup-compatibility/2006">
              <mc:Choice xmlns:v="urn:schemas-microsoft-com:vml" Requires="v">
                <p:oleObj name="Document" r:id="rId5" imgW="7111321" imgH="5045154" progId="Word.Document.12">
                  <p:embed/>
                </p:oleObj>
              </mc:Choice>
              <mc:Fallback>
                <p:oleObj name="Document" r:id="rId5" imgW="7111321" imgH="5045154" progId="Word.Document.12">
                  <p:embed/>
                  <p:pic>
                    <p:nvPicPr>
                      <p:cNvPr id="2" name="Objekt 1">
                        <a:extLst>
                          <a:ext uri="{FF2B5EF4-FFF2-40B4-BE49-F238E27FC236}">
                            <a16:creationId xmlns:a16="http://schemas.microsoft.com/office/drawing/2014/main" id="{EBE1A30E-2130-0843-400C-07943A7CBCBB}"/>
                          </a:ext>
                        </a:extLst>
                      </p:cNvPr>
                      <p:cNvPicPr/>
                      <p:nvPr/>
                    </p:nvPicPr>
                    <p:blipFill>
                      <a:blip r:embed="rId6"/>
                      <a:stretch>
                        <a:fillRect/>
                      </a:stretch>
                    </p:blipFill>
                    <p:spPr>
                      <a:xfrm>
                        <a:off x="1511300" y="352425"/>
                        <a:ext cx="9169400" cy="6478588"/>
                      </a:xfrm>
                      <a:prstGeom prst="rect">
                        <a:avLst/>
                      </a:prstGeom>
                    </p:spPr>
                  </p:pic>
                </p:oleObj>
              </mc:Fallback>
            </mc:AlternateContent>
          </a:graphicData>
        </a:graphic>
      </p:graphicFrame>
      <p:sp>
        <p:nvSpPr>
          <p:cNvPr id="3" name="Rektangel 2">
            <a:extLst>
              <a:ext uri="{FF2B5EF4-FFF2-40B4-BE49-F238E27FC236}">
                <a16:creationId xmlns:a16="http://schemas.microsoft.com/office/drawing/2014/main" id="{52EE84D7-C24C-53D4-C27F-511EDF2EC02D}"/>
              </a:ext>
            </a:extLst>
          </p:cNvPr>
          <p:cNvSpPr/>
          <p:nvPr/>
        </p:nvSpPr>
        <p:spPr>
          <a:xfrm>
            <a:off x="4534094" y="1062524"/>
            <a:ext cx="6085114" cy="4349232"/>
          </a:xfrm>
          <a:prstGeom prst="rect">
            <a:avLst/>
          </a:prstGeom>
          <a:solidFill>
            <a:schemeClr val="bg1">
              <a:alpha val="9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4" name="Rektangel 3">
            <a:extLst>
              <a:ext uri="{FF2B5EF4-FFF2-40B4-BE49-F238E27FC236}">
                <a16:creationId xmlns:a16="http://schemas.microsoft.com/office/drawing/2014/main" id="{49EEE216-D3FA-B1A6-F3B1-1F032A092DD2}"/>
              </a:ext>
            </a:extLst>
          </p:cNvPr>
          <p:cNvSpPr/>
          <p:nvPr/>
        </p:nvSpPr>
        <p:spPr>
          <a:xfrm>
            <a:off x="1511300" y="5314757"/>
            <a:ext cx="9217478" cy="1356438"/>
          </a:xfrm>
          <a:prstGeom prst="rect">
            <a:avLst/>
          </a:prstGeom>
          <a:solidFill>
            <a:schemeClr val="bg1">
              <a:alpha val="9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5" name="Rektangel 4">
            <a:extLst>
              <a:ext uri="{FF2B5EF4-FFF2-40B4-BE49-F238E27FC236}">
                <a16:creationId xmlns:a16="http://schemas.microsoft.com/office/drawing/2014/main" id="{B6A8AE24-4BAB-CB72-486D-B761BBA84698}"/>
              </a:ext>
            </a:extLst>
          </p:cNvPr>
          <p:cNvSpPr/>
          <p:nvPr/>
        </p:nvSpPr>
        <p:spPr>
          <a:xfrm>
            <a:off x="1411061" y="176891"/>
            <a:ext cx="9217478" cy="914011"/>
          </a:xfrm>
          <a:prstGeom prst="rect">
            <a:avLst/>
          </a:prstGeom>
          <a:solidFill>
            <a:schemeClr val="bg1">
              <a:alpha val="9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6" name="Rektangel 5">
            <a:extLst>
              <a:ext uri="{FF2B5EF4-FFF2-40B4-BE49-F238E27FC236}">
                <a16:creationId xmlns:a16="http://schemas.microsoft.com/office/drawing/2014/main" id="{3F7122F7-130B-6EDF-E010-675E89127BC9}"/>
              </a:ext>
            </a:extLst>
          </p:cNvPr>
          <p:cNvSpPr/>
          <p:nvPr/>
        </p:nvSpPr>
        <p:spPr>
          <a:xfrm>
            <a:off x="1638300" y="4814046"/>
            <a:ext cx="2876549" cy="481857"/>
          </a:xfrm>
          <a:prstGeom prst="rect">
            <a:avLst/>
          </a:prstGeom>
          <a:noFill/>
          <a:ln w="28575">
            <a:solidFill>
              <a:srgbClr val="D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a-DK"/>
          </a:p>
        </p:txBody>
      </p:sp>
      <p:pic>
        <p:nvPicPr>
          <p:cNvPr id="15" name="Lyd 14">
            <a:hlinkClick r:id="" action="ppaction://media"/>
            <a:extLst>
              <a:ext uri="{FF2B5EF4-FFF2-40B4-BE49-F238E27FC236}">
                <a16:creationId xmlns:a16="http://schemas.microsoft.com/office/drawing/2014/main" id="{EADEFF84-6C1F-A6A6-A9A8-33BE7B91F460}"/>
              </a:ext>
            </a:extLst>
          </p:cNvPr>
          <p:cNvPicPr>
            <a:picLocks noChangeAspect="1"/>
          </p:cNvPicPr>
          <p:nvPr>
            <a:audioFile r:link="rId2"/>
            <p:extLst>
              <p:ext uri="{DAA4B4D4-6D71-4841-9C94-3DE7FCFB9230}">
                <p14:media xmlns:p14="http://schemas.microsoft.com/office/powerpoint/2010/main" r:embed="rId1"/>
              </p:ext>
            </p:extLst>
          </p:nvPr>
        </p:nvPicPr>
        <p:blipFill>
          <a:blip r:embed="rId7"/>
          <a:srcRect l="-118750" t="-118750" r="-118750" b="-118750"/>
          <a:stretch>
            <a:fillRect/>
          </a:stretch>
        </p:blipFill>
        <p:spPr>
          <a:xfrm>
            <a:off x="10052304" y="4718304"/>
            <a:ext cx="2057400" cy="2057400"/>
          </a:xfrm>
          <a:prstGeom prst="ellipse">
            <a:avLst/>
          </a:prstGeom>
        </p:spPr>
      </p:pic>
      <p:sp>
        <p:nvSpPr>
          <p:cNvPr id="7" name="Rektangel 6">
            <a:extLst>
              <a:ext uri="{FF2B5EF4-FFF2-40B4-BE49-F238E27FC236}">
                <a16:creationId xmlns:a16="http://schemas.microsoft.com/office/drawing/2014/main" id="{333B30AC-DA4C-239D-BCD7-4F8854AB4834}"/>
              </a:ext>
            </a:extLst>
          </p:cNvPr>
          <p:cNvSpPr/>
          <p:nvPr/>
        </p:nvSpPr>
        <p:spPr>
          <a:xfrm>
            <a:off x="1689846" y="2097741"/>
            <a:ext cx="45719" cy="80682"/>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8" name="Rektangel 7">
            <a:extLst>
              <a:ext uri="{FF2B5EF4-FFF2-40B4-BE49-F238E27FC236}">
                <a16:creationId xmlns:a16="http://schemas.microsoft.com/office/drawing/2014/main" id="{A1248B11-E21A-1540-D3AF-A5F1CA149332}"/>
              </a:ext>
            </a:extLst>
          </p:cNvPr>
          <p:cNvSpPr/>
          <p:nvPr/>
        </p:nvSpPr>
        <p:spPr>
          <a:xfrm>
            <a:off x="1689845" y="3227294"/>
            <a:ext cx="45719" cy="80682"/>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9" name="Rektangel 8">
            <a:extLst>
              <a:ext uri="{FF2B5EF4-FFF2-40B4-BE49-F238E27FC236}">
                <a16:creationId xmlns:a16="http://schemas.microsoft.com/office/drawing/2014/main" id="{124994CF-7250-0ACB-1065-8AFF1622E435}"/>
              </a:ext>
            </a:extLst>
          </p:cNvPr>
          <p:cNvSpPr/>
          <p:nvPr/>
        </p:nvSpPr>
        <p:spPr>
          <a:xfrm>
            <a:off x="1689845" y="4428798"/>
            <a:ext cx="45719" cy="80682"/>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a-DK"/>
          </a:p>
        </p:txBody>
      </p:sp>
    </p:spTree>
    <p:extLst>
      <p:ext uri="{BB962C8B-B14F-4D97-AF65-F5344CB8AC3E}">
        <p14:creationId xmlns:p14="http://schemas.microsoft.com/office/powerpoint/2010/main" val="328273479"/>
      </p:ext>
    </p:extLst>
  </p:cSld>
  <p:clrMapOvr>
    <a:masterClrMapping/>
  </p:clrMapOvr>
  <mc:AlternateContent xmlns:mc="http://schemas.openxmlformats.org/markup-compatibility/2006" xmlns:p159="http://schemas.microsoft.com/office/powerpoint/2015/09/main">
    <mc:Choice Requires="p159">
      <p:transition spd="slow" advTm="8523">
        <p159:morph option="byObject"/>
      </p:transition>
    </mc:Choice>
    <mc:Fallback xmlns="">
      <p:transition spd="slow" advTm="8523">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5"/>
                </p:tgtEl>
              </p:cMediaNode>
            </p:audio>
          </p:childTnLst>
        </p:cTn>
      </p:par>
    </p:tnLst>
  </p:timing>
</p:sld>
</file>

<file path=ppt/tags/tag1.xml><?xml version="1.0" encoding="utf-8"?>
<p:tagLst xmlns:a="http://schemas.openxmlformats.org/drawingml/2006/main" xmlns:r="http://schemas.openxmlformats.org/officeDocument/2006/relationships" xmlns:p="http://schemas.openxmlformats.org/presentationml/2006/main">
  <p:tag name="TIMING" val="|5.8"/>
</p:tagLst>
</file>

<file path=ppt/tags/tag2.xml><?xml version="1.0" encoding="utf-8"?>
<p:tagLst xmlns:a="http://schemas.openxmlformats.org/drawingml/2006/main" xmlns:r="http://schemas.openxmlformats.org/officeDocument/2006/relationships" xmlns:p="http://schemas.openxmlformats.org/presentationml/2006/main">
  <p:tag name="TIMING" val="|8.9|4"/>
</p:tagLst>
</file>

<file path=ppt/tags/tag3.xml><?xml version="1.0" encoding="utf-8"?>
<p:tagLst xmlns:a="http://schemas.openxmlformats.org/drawingml/2006/main" xmlns:r="http://schemas.openxmlformats.org/officeDocument/2006/relationships" xmlns:p="http://schemas.openxmlformats.org/presentationml/2006/main">
  <p:tag name="TIMING" val="|4.6"/>
</p:tagLst>
</file>

<file path=ppt/theme/theme1.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RegionH PowerPoint-skabelon 2024 (lys)">
  <a:themeElements>
    <a:clrScheme name="Region Hovedstaden Blue">
      <a:dk1>
        <a:srgbClr val="333333"/>
      </a:dk1>
      <a:lt1>
        <a:srgbClr val="FFFFFF"/>
      </a:lt1>
      <a:dk2>
        <a:srgbClr val="575757"/>
      </a:dk2>
      <a:lt2>
        <a:srgbClr val="CCEBFA"/>
      </a:lt2>
      <a:accent1>
        <a:srgbClr val="99D7F6"/>
      </a:accent1>
      <a:accent2>
        <a:srgbClr val="333333"/>
      </a:accent2>
      <a:accent3>
        <a:srgbClr val="4DB9EF"/>
      </a:accent3>
      <a:accent4>
        <a:srgbClr val="666666"/>
      </a:accent4>
      <a:accent5>
        <a:srgbClr val="19A5EA"/>
      </a:accent5>
      <a:accent6>
        <a:srgbClr val="999999"/>
      </a:accent6>
      <a:hlink>
        <a:srgbClr val="007DBB"/>
      </a:hlink>
      <a:folHlink>
        <a:srgbClr val="808080"/>
      </a:folHlink>
    </a:clrScheme>
    <a:fontScheme name="Region Hovedstaden">
      <a:majorFont>
        <a:latin typeface="Arial"/>
        <a:ea typeface=""/>
        <a:cs typeface=""/>
      </a:majorFont>
      <a:minorFont>
        <a:latin typeface="Arial"/>
        <a:ea typeface=""/>
        <a:cs typeface=""/>
      </a:minorFont>
    </a:fontScheme>
    <a:fmtScheme name="Kont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1F4A60"/>
        </a:solidFill>
        <a:ln w="9525">
          <a:solidFill>
            <a:srgbClr val="1F4A60"/>
          </a:solidFill>
        </a:ln>
      </a:spPr>
      <a:bodyPr lIns="0" tIns="0" rIns="0" bIns="0" rtlCol="0" anchor="ctr"/>
      <a:lstStyle>
        <a:defPPr algn="ctr">
          <a:defRPr dirty="0" err="1" smtClean="0"/>
        </a:defPPr>
      </a:lstStyle>
      <a:style>
        <a:lnRef idx="2">
          <a:schemeClr val="accent1">
            <a:shade val="50000"/>
          </a:schemeClr>
        </a:lnRef>
        <a:fillRef idx="1">
          <a:schemeClr val="accent1"/>
        </a:fillRef>
        <a:effectRef idx="0">
          <a:schemeClr val="accent1"/>
        </a:effectRef>
        <a:fontRef idx="minor">
          <a:schemeClr val="lt1"/>
        </a:fontRef>
      </a:style>
    </a:spDef>
    <a:lnDef>
      <a:spPr>
        <a:ln w="9525">
          <a:solidFill>
            <a:srgbClr val="1F2936"/>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square" lIns="0" tIns="0" rIns="0" bIns="0" rtlCol="0">
        <a:noAutofit/>
      </a:bodyPr>
      <a:lstStyle>
        <a:defPPr>
          <a:defRPr dirty="0" err="1" smtClean="0"/>
        </a:defPPr>
      </a:lstStyle>
    </a:txDef>
  </a:objectDefaults>
  <a:extraClrSchemeLst/>
  <a:extLst>
    <a:ext uri="{05A4C25C-085E-4340-85A3-A5531E510DB2}">
      <thm15:themeFamily xmlns:thm15="http://schemas.microsoft.com/office/thememl/2012/main" name="REGION H PowerPoint Skabelon_DK.potx" id="{26986A75-4BB5-4C20-9DD6-E823FDD01161}" vid="{1F3D9A04-036F-41B4-8EF4-D6B3C5EA408C}"/>
    </a:ext>
  </a:extLst>
</a:theme>
</file>

<file path=ppt/theme/theme3.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ct:contentTypeSchema xmlns:ct="http://schemas.microsoft.com/office/2006/metadata/contentType" xmlns:ma="http://schemas.microsoft.com/office/2006/metadata/properties/metaAttributes" ct:_="" ma:_="" ma:contentTypeName="Dokument" ma:contentTypeID="0x0101008432409927170F44B2D8D8E495DC6052" ma:contentTypeVersion="10" ma:contentTypeDescription="Opret et nyt dokument." ma:contentTypeScope="" ma:versionID="ac7bd4112f6f5d54bf40ce2268d4fb31">
  <xsd:schema xmlns:xsd="http://www.w3.org/2001/XMLSchema" xmlns:xs="http://www.w3.org/2001/XMLSchema" xmlns:p="http://schemas.microsoft.com/office/2006/metadata/properties" xmlns:ns1="http://schemas.microsoft.com/sharepoint/v3" xmlns:ns2="366bff4a-5faf-4db2-9d2e-7a355cd37463" xmlns:ns3="http://schemas.microsoft.com/sharepoint/v3/fields" xmlns:ns4="04b7713c-7b81-490b-b66f-4e14ece49acd" targetNamespace="http://schemas.microsoft.com/office/2006/metadata/properties" ma:root="true" ma:fieldsID="085156aa2978b9b2933524d3ac7d9a56" ns1:_="" ns2:_="" ns3:_="" ns4:_="">
    <xsd:import namespace="http://schemas.microsoft.com/sharepoint/v3"/>
    <xsd:import namespace="366bff4a-5faf-4db2-9d2e-7a355cd37463"/>
    <xsd:import namespace="http://schemas.microsoft.com/sharepoint/v3/fields"/>
    <xsd:import namespace="04b7713c-7b81-490b-b66f-4e14ece49acd"/>
    <xsd:element name="properties">
      <xsd:complexType>
        <xsd:sequence>
          <xsd:element name="documentManagement">
            <xsd:complexType>
              <xsd:all>
                <xsd:element ref="ns2:_dlc_DocId" minOccurs="0"/>
                <xsd:element ref="ns2:_dlc_DocIdUrl" minOccurs="0"/>
                <xsd:element ref="ns2:_dlc_DocIdPersistId" minOccurs="0"/>
                <xsd:element ref="ns2:Samtykkenummer" minOccurs="0"/>
                <xsd:element ref="ns2:Samtykkenummer_x0020__x0028_EKSTRA_x0020_FELT_x0029_" minOccurs="0"/>
                <xsd:element ref="ns1:PublishingStartDate" minOccurs="0"/>
                <xsd:element ref="ns1:PublishingExpirationDate" minOccurs="0"/>
                <xsd:element ref="ns2:m28b146797cf4628914f9b73bbbb76cf" minOccurs="0"/>
                <xsd:element ref="ns2:TaxCatchAll" minOccurs="0"/>
                <xsd:element ref="ns2:dbc5aed9fb72446faa8a7d9fac56a59b" minOccurs="0"/>
                <xsd:element ref="ns2:kc74b372b3334699b4e72520c476ed78" minOccurs="0"/>
                <xsd:element ref="ns3:wic_System_Copyright" minOccurs="0"/>
                <xsd:element ref="ns4:RightsOfUse2"/>
                <xsd:element ref="ns2:Sidst_x0020_opdateret" minOccurs="0"/>
                <xsd:element ref="ns2:Dokumenttype" minOccurs="0"/>
                <xsd:element ref="ns2:Yderligere_x0020_inform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PublishingStartDate" ma:index="13" nillable="true" ma:displayName="Startdato for planlægning" ma:description="Startdato for planlægning er en webstedskolonne, der blev oprettet vha. publiceringsfunktionen. Den bruges til at angive den dato og det klokkeslæt, hvor denne side først vil være synlig for besøgende på webstedet." ma:hidden="true" ma:internalName="PublishingStartDate">
      <xsd:simpleType>
        <xsd:restriction base="dms:Unknown"/>
      </xsd:simpleType>
    </xsd:element>
    <xsd:element name="PublishingExpirationDate" ma:index="14" nillable="true" ma:displayName="Slutdato for planlægning" ma:description="Slutdato for planlægning er en webstedskolonne, der blev oprettet vha. publiceringsfunktionen. Den bruges til at angive den dato og det klokkeslæt, hvor denne side ikke længere vil være synlig for besøgende på webstedet." ma:hidden="true" ma:internalName="PublishingExpirationDat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366bff4a-5faf-4db2-9d2e-7a355cd37463" elementFormDefault="qualified">
    <xsd:import namespace="http://schemas.microsoft.com/office/2006/documentManagement/types"/>
    <xsd:import namespace="http://schemas.microsoft.com/office/infopath/2007/PartnerControls"/>
    <xsd:element name="_dlc_DocId" ma:index="8" nillable="true" ma:displayName="Værdi for dokument-id" ma:description="Værdien af det dokument-id, der er tildelt dette element." ma:internalName="_dlc_DocId" ma:readOnly="true">
      <xsd:simpleType>
        <xsd:restriction base="dms:Text"/>
      </xsd:simpleType>
    </xsd:element>
    <xsd:element name="_dlc_DocIdUrl" ma:index="9" nillable="true" ma:displayName="Dokument-id" ma:description="Permanent link til dette dokumen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10" nillable="true" ma:displayName="Persist ID" ma:description="Keep ID on add." ma:hidden="true" ma:internalName="_dlc_DocIdPersistId" ma:readOnly="true">
      <xsd:simpleType>
        <xsd:restriction base="dms:Boolean"/>
      </xsd:simpleType>
    </xsd:element>
    <xsd:element name="Samtykkenummer" ma:index="11" nillable="true" ma:displayName="Samtykkenummer" ma:description="Her skrives det syv cifrede dokumentnummer samtykket har i Workzone, Hvis der er flere numre tilknyttet til billedet adskilles de med semikolon. &#10;Hvis der er tale om et situationsbillede - skrives &quot;Situationsbillede&quot;. &#10;Hvis der er tale om et billede fra Colourbox - skrives &quot;Colourbox&quot;.&#10;OBS: Der er plads til 31 samtykkenumre i feltet (inkl. semikolon)." ma:internalName="Samtykkenummer">
      <xsd:simpleType>
        <xsd:restriction base="dms:Note">
          <xsd:maxLength value="255"/>
        </xsd:restriction>
      </xsd:simpleType>
    </xsd:element>
    <xsd:element name="Samtykkenummer_x0020__x0028_EKSTRA_x0020_FELT_x0029_" ma:index="12" nillable="true" ma:displayName="Samtykkenummer (EKSTRA FELT)" ma:description="Brug kun dette felt, hvis der skal sættes flere end 31 samtykkenumre på et dokument eller billede.&#10;OBS: Der er plads til 31 samtykkenumre i feltet (inkl. semikolon)." ma:internalName="Samtykkenummer_x0020__x0028_EKSTRA_x0020_FELT_x0029_">
      <xsd:simpleType>
        <xsd:restriction base="dms:Note">
          <xsd:maxLength value="255"/>
        </xsd:restriction>
      </xsd:simpleType>
    </xsd:element>
    <xsd:element name="m28b146797cf4628914f9b73bbbb76cf" ma:index="16" nillable="true" ma:taxonomy="true" ma:internalName="m28b146797cf4628914f9b73bbbb76cf" ma:taxonomyFieldName="taggedtags" ma:displayName="Emneord" ma:fieldId="{628b1467-97cf-4628-914f-9b73bbbb76cf}" ma:taxonomyMulti="true" ma:sspId="b335dc01-0bcb-4bbd-8ab2-2c7581a3c65b" ma:termSetId="d9ed31b2-1a12-4439-8d9a-3a6454bf9bc8" ma:anchorId="00000000-0000-0000-0000-000000000000" ma:open="true" ma:isKeyword="false">
      <xsd:complexType>
        <xsd:sequence>
          <xsd:element ref="pc:Terms" minOccurs="0" maxOccurs="1"/>
        </xsd:sequence>
      </xsd:complexType>
    </xsd:element>
    <xsd:element name="TaxCatchAll" ma:index="17" nillable="true" ma:displayName="Taxonomy Catch All Column" ma:description="" ma:hidden="true" ma:list="{85bc408b-bbcb-4789-9287-591f1b990725}" ma:internalName="TaxCatchAll" ma:showField="CatchAllData" ma:web="366bff4a-5faf-4db2-9d2e-7a355cd37463">
      <xsd:complexType>
        <xsd:complexContent>
          <xsd:extension base="dms:MultiChoiceLookup">
            <xsd:sequence>
              <xsd:element name="Value" type="dms:Lookup" maxOccurs="unbounded" minOccurs="0" nillable="true"/>
            </xsd:sequence>
          </xsd:extension>
        </xsd:complexContent>
      </xsd:complexType>
    </xsd:element>
    <xsd:element name="dbc5aed9fb72446faa8a7d9fac56a59b" ma:index="19" nillable="true" ma:taxonomy="true" ma:internalName="dbc5aed9fb72446faa8a7d9fac56a59b" ma:taxonomyFieldName="division" ma:displayName="Virksomhed" ma:fieldId="{dbc5aed9-fb72-446f-aa8a-7d9fac56a59b}" ma:sspId="b335dc01-0bcb-4bbd-8ab2-2c7581a3c65b" ma:termSetId="21ff0452-a813-4667-834b-2b1a3f341dda" ma:anchorId="00000000-0000-0000-0000-000000000000" ma:open="true" ma:isKeyword="false">
      <xsd:complexType>
        <xsd:sequence>
          <xsd:element ref="pc:Terms" minOccurs="0" maxOccurs="1"/>
        </xsd:sequence>
      </xsd:complexType>
    </xsd:element>
    <xsd:element name="kc74b372b3334699b4e72520c476ed78" ma:index="21" nillable="true" ma:taxonomy="true" ma:internalName="kc74b372b3334699b4e72520c476ed78" ma:taxonomyFieldName="unit" ma:displayName="Enhed" ma:fieldId="{4c74b372-b333-4699-b4e7-2520c476ed78}" ma:sspId="b335dc01-0bcb-4bbd-8ab2-2c7581a3c65b" ma:termSetId="b8e18aba-abaa-48d4-b0c3-8c4aae54e1fc" ma:anchorId="983585d0-069c-4cd6-a6d1-bde4fc8e1433" ma:open="true" ma:isKeyword="false">
      <xsd:complexType>
        <xsd:sequence>
          <xsd:element ref="pc:Terms" minOccurs="0" maxOccurs="1"/>
        </xsd:sequence>
      </xsd:complexType>
    </xsd:element>
    <xsd:element name="Sidst_x0020_opdateret" ma:index="24" nillable="true" ma:displayName="Sidst opdateret" ma:format="DateOnly" ma:internalName="Sidst_x0020_opdateret">
      <xsd:simpleType>
        <xsd:restriction base="dms:DateTime"/>
      </xsd:simpleType>
    </xsd:element>
    <xsd:element name="Dokumenttype" ma:index="25" nillable="true" ma:displayName="Dokumenttype" ma:format="Dropdown" ma:internalName="Dokumenttype">
      <xsd:simpleType>
        <xsd:restriction base="dms:Choice">
          <xsd:enumeration value="Vejledning"/>
          <xsd:enumeration value="Formular"/>
          <xsd:enumeration value="Præsentation"/>
          <xsd:enumeration value="Andet"/>
        </xsd:restriction>
      </xsd:simpleType>
    </xsd:element>
    <xsd:element name="Yderligere_x0020_information" ma:index="26" nillable="true" ma:displayName="Yderligere information" ma:internalName="Yderligere_x0020_information">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fields" elementFormDefault="qualified">
    <xsd:import namespace="http://schemas.microsoft.com/office/2006/documentManagement/types"/>
    <xsd:import namespace="http://schemas.microsoft.com/office/infopath/2007/PartnerControls"/>
    <xsd:element name="wic_System_Copyright" ma:index="22" nillable="true" ma:displayName="Copyright" ma:internalName="wic_System_Copyright">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04b7713c-7b81-490b-b66f-4e14ece49acd" elementFormDefault="qualified">
    <xsd:import namespace="http://schemas.microsoft.com/office/2006/documentManagement/types"/>
    <xsd:import namespace="http://schemas.microsoft.com/office/infopath/2007/PartnerControls"/>
    <xsd:element name="RightsOfUse2" ma:index="23" ma:displayName="Brugsret" ma:default="Fri afbenyttelse" ma:internalName="RightsOfUse2">
      <xsd:simpleType>
        <xsd:union memberTypes="dms:Text">
          <xsd:simpleType>
            <xsd:restriction base="dms:Choice">
              <xsd:enumeration value="Fri afbenyttelse"/>
              <xsd:enumeration value="Kun intranet"/>
            </xsd:restriction>
          </xsd:simpleType>
        </xsd:un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dholdstype"/>
        <xsd:element ref="dc:title" minOccurs="0" maxOccurs="1" ma:index="4" ma:displayName="Ti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spe:Receivers xmlns:spe="http://schemas.microsoft.com/sharepoint/events">
  <Receiver>
    <Name>Document ID Generator</Name>
    <Synchronization>Synchronous</Synchronization>
    <Type>10001</Type>
    <SequenceNumber>1000</SequenceNumber>
    <Url/>
    <Assembly>Microsoft.Office.DocumentManagement, Version=15.0.0.0, Culture=neutral, PublicKeyToken=71e9bce111e9429c</Assembly>
    <Class>Microsoft.Office.DocumentManagement.Internal.DocIdHandler</Class>
    <Data/>
    <Filter/>
  </Receiver>
  <Receiver>
    <Name>Document ID Generator</Name>
    <Synchronization>Synchronous</Synchronization>
    <Type>10002</Type>
    <SequenceNumber>1001</SequenceNumber>
    <Url/>
    <Assembly>Microsoft.Office.DocumentManagement, Version=15.0.0.0, Culture=neutral, PublicKeyToken=71e9bce111e9429c</Assembly>
    <Class>Microsoft.Office.DocumentManagement.Internal.DocIdHandler</Class>
    <Data/>
    <Filter/>
  </Receiver>
  <Receiver>
    <Name>Document ID Generator</Name>
    <Synchronization>Synchronous</Synchronization>
    <Type>10004</Type>
    <SequenceNumber>1002</SequenceNumber>
    <Url/>
    <Assembly>Microsoft.Office.DocumentManagement, Version=15.0.0.0, Culture=neutral, PublicKeyToken=71e9bce111e9429c</Assembly>
    <Class>Microsoft.Office.DocumentManagement.Internal.DocIdHandler</Class>
    <Data/>
    <Filter/>
  </Receiver>
  <Receiver>
    <Name>Document ID Generator</Name>
    <Synchronization>Synchronous</Synchronization>
    <Type>10006</Type>
    <SequenceNumber>1003</SequenceNumber>
    <Url/>
    <Assembly>Microsoft.Office.DocumentManagement, Version=15.0.0.0, Culture=neutral, PublicKeyToken=71e9bce111e9429c</Assembly>
    <Class>Microsoft.Office.DocumentManagement.Internal.DocIdHandler</Class>
    <Data/>
    <Filter/>
  </Receiver>
</spe:Receivers>
</file>

<file path=customXml/item3.xml><?xml version="1.0" encoding="utf-8"?>
<?mso-contentType ?>
<FormTemplates xmlns="http://schemas.microsoft.com/sharepoint/v3/contenttype/forms">
  <Display>DocumentLibraryForm</Display>
  <Edit>DocumentLibraryForm</Edit>
  <New>DocumentLibraryForm</New>
</FormTemplates>
</file>

<file path=customXml/item4.xml><?xml version="1.0" encoding="utf-8"?>
<p:properties xmlns:p="http://schemas.microsoft.com/office/2006/metadata/properties" xmlns:xsi="http://www.w3.org/2001/XMLSchema-instance" xmlns:pc="http://schemas.microsoft.com/office/infopath/2007/PartnerControls">
  <documentManagement>
    <RightsOfUse2 xmlns="04b7713c-7b81-490b-b66f-4e14ece49acd">Fri afbenyttelse</RightsOfUse2>
    <kc74b372b3334699b4e72520c476ed78 xmlns="366bff4a-5faf-4db2-9d2e-7a355cd37463">
      <Terms xmlns="http://schemas.microsoft.com/office/infopath/2007/PartnerControls"/>
    </kc74b372b3334699b4e72520c476ed78>
    <TaxCatchAll xmlns="366bff4a-5faf-4db2-9d2e-7a355cd37463"/>
    <Samtykkenummer_x0020__x0028_EKSTRA_x0020_FELT_x0029_ xmlns="366bff4a-5faf-4db2-9d2e-7a355cd37463" xsi:nil="true"/>
    <dbc5aed9fb72446faa8a7d9fac56a59b xmlns="366bff4a-5faf-4db2-9d2e-7a355cd37463">
      <Terms xmlns="http://schemas.microsoft.com/office/infopath/2007/PartnerControls"/>
    </dbc5aed9fb72446faa8a7d9fac56a59b>
    <m28b146797cf4628914f9b73bbbb76cf xmlns="366bff4a-5faf-4db2-9d2e-7a355cd37463">
      <Terms xmlns="http://schemas.microsoft.com/office/infopath/2007/PartnerControls"/>
    </m28b146797cf4628914f9b73bbbb76cf>
    <PublishingExpirationDate xmlns="http://schemas.microsoft.com/sharepoint/v3" xsi:nil="true"/>
    <Samtykkenummer xmlns="366bff4a-5faf-4db2-9d2e-7a355cd37463" xsi:nil="true"/>
    <PublishingStartDate xmlns="http://schemas.microsoft.com/sharepoint/v3" xsi:nil="true"/>
    <wic_System_Copyright xmlns="http://schemas.microsoft.com/sharepoint/v3/fields" xsi:nil="true"/>
    <_dlc_DocId xmlns="366bff4a-5faf-4db2-9d2e-7a355cd37463">HBISPHOS-310330258-378</_dlc_DocId>
    <_dlc_DocIdUrl xmlns="366bff4a-5faf-4db2-9d2e-7a355cd37463">
      <Url>https://www.bispebjerghospital.dk/afdelinger-og-klinikker/klinisk-farmakologisk-afdeling/boernefarmakologi/viden/_layouts/15/DocIdRedir.aspx?ID=HBISPHOS-310330258-378</Url>
      <Description>HBISPHOS-310330258-378</Description>
    </_dlc_DocIdUrl>
    <Dokumenttype xmlns="366bff4a-5faf-4db2-9d2e-7a355cd37463" xsi:nil="true"/>
    <Yderligere_x0020_information xmlns="366bff4a-5faf-4db2-9d2e-7a355cd37463" xsi:nil="true"/>
    <Sidst_x0020_opdateret xmlns="366bff4a-5faf-4db2-9d2e-7a355cd37463" xsi:nil="true"/>
  </documentManagement>
</p:properties>
</file>

<file path=customXml/itemProps1.xml><?xml version="1.0" encoding="utf-8"?>
<ds:datastoreItem xmlns:ds="http://schemas.openxmlformats.org/officeDocument/2006/customXml" ds:itemID="{9354FC19-6C54-43A1-AF07-C9EAB048ED43}"/>
</file>

<file path=customXml/itemProps2.xml><?xml version="1.0" encoding="utf-8"?>
<ds:datastoreItem xmlns:ds="http://schemas.openxmlformats.org/officeDocument/2006/customXml" ds:itemID="{EF8332A6-B26B-41F5-B4B9-B9748797C789}"/>
</file>

<file path=customXml/itemProps3.xml><?xml version="1.0" encoding="utf-8"?>
<ds:datastoreItem xmlns:ds="http://schemas.openxmlformats.org/officeDocument/2006/customXml" ds:itemID="{0A4C27EA-CD73-430E-A28F-CB4AFF122C6E}"/>
</file>

<file path=customXml/itemProps4.xml><?xml version="1.0" encoding="utf-8"?>
<ds:datastoreItem xmlns:ds="http://schemas.openxmlformats.org/officeDocument/2006/customXml" ds:itemID="{D0D69A9C-05F4-4CE7-8A1B-9E7AB526E868}"/>
</file>

<file path=docProps/app.xml><?xml version="1.0" encoding="utf-8"?>
<Properties xmlns="http://schemas.openxmlformats.org/officeDocument/2006/extended-properties" xmlns:vt="http://schemas.openxmlformats.org/officeDocument/2006/docPropsVTypes">
  <TotalTime>6915</TotalTime>
  <Words>924</Words>
  <Application>Microsoft Office PowerPoint</Application>
  <PresentationFormat>Widescreen</PresentationFormat>
  <Paragraphs>139</Paragraphs>
  <Slides>39</Slides>
  <Notes>39</Notes>
  <HiddenSlides>0</HiddenSlides>
  <MMClips>39</MMClips>
  <ScaleCrop>false</ScaleCrop>
  <HeadingPairs>
    <vt:vector size="8" baseType="variant">
      <vt:variant>
        <vt:lpstr>Benyttede skrifttyper</vt:lpstr>
      </vt:variant>
      <vt:variant>
        <vt:i4>6</vt:i4>
      </vt:variant>
      <vt:variant>
        <vt:lpstr>Tema</vt:lpstr>
      </vt:variant>
      <vt:variant>
        <vt:i4>2</vt:i4>
      </vt:variant>
      <vt:variant>
        <vt:lpstr>Integrerede OLE-servere</vt:lpstr>
      </vt:variant>
      <vt:variant>
        <vt:i4>1</vt:i4>
      </vt:variant>
      <vt:variant>
        <vt:lpstr>Slidetitler</vt:lpstr>
      </vt:variant>
      <vt:variant>
        <vt:i4>39</vt:i4>
      </vt:variant>
    </vt:vector>
  </HeadingPairs>
  <TitlesOfParts>
    <vt:vector size="48" baseType="lpstr">
      <vt:lpstr>Arial</vt:lpstr>
      <vt:lpstr>Calibri</vt:lpstr>
      <vt:lpstr>Calibri Light</vt:lpstr>
      <vt:lpstr>helvetica</vt:lpstr>
      <vt:lpstr>mariregular</vt:lpstr>
      <vt:lpstr>Verdana</vt:lpstr>
      <vt:lpstr>Office-tema</vt:lpstr>
      <vt:lpstr>RegionH PowerPoint-skabelon 2024 (lys)</vt:lpstr>
      <vt:lpstr>Document</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Nationale blandingsvejledninger for parenterale lægemidler til børn</dc:title>
  <dc:creator>Iben Rix Petersen</dc:creator>
  <cp:lastModifiedBy>Aysegul Aydemir</cp:lastModifiedBy>
  <cp:revision>8</cp:revision>
  <dcterms:created xsi:type="dcterms:W3CDTF">2025-01-15T09:52:13Z</dcterms:created>
  <dcterms:modified xsi:type="dcterms:W3CDTF">2025-03-13T09:56:48Z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0x0101008432409927170F44B2D8D8E495DC6052</vt:lpwstr>
  </property>
  <property fmtid="{D5CDD505-2E9C-101B-9397-08002B2CF9AE}" pid="3" name="_dlc_DocIdItemGuid">
    <vt:lpwstr>848cd2d3-2380-4c1a-9f48-3c2f9146348e</vt:lpwstr>
  </property>
  <property fmtid="{D5CDD505-2E9C-101B-9397-08002B2CF9AE}" pid="4" name="taggedtags">
    <vt:lpwstr/>
  </property>
  <property fmtid="{D5CDD505-2E9C-101B-9397-08002B2CF9AE}" pid="5" name="division">
    <vt:lpwstr/>
  </property>
  <property fmtid="{D5CDD505-2E9C-101B-9397-08002B2CF9AE}" pid="6" name="unit">
    <vt:lpwstr/>
  </property>
</Properties>
</file>